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Lst>
  <p:sldIdLst>
    <p:sldId id="256" r:id="rId3"/>
    <p:sldId id="260" r:id="rId4"/>
    <p:sldId id="262" r:id="rId5"/>
    <p:sldId id="285" r:id="rId6"/>
    <p:sldId id="287" r:id="rId7"/>
    <p:sldId id="289" r:id="rId8"/>
    <p:sldId id="290" r:id="rId9"/>
    <p:sldId id="291" r:id="rId10"/>
    <p:sldId id="292" r:id="rId11"/>
    <p:sldId id="293" r:id="rId12"/>
    <p:sldId id="294" r:id="rId13"/>
    <p:sldId id="295" r:id="rId14"/>
    <p:sldId id="296" r:id="rId15"/>
    <p:sldId id="297" r:id="rId16"/>
    <p:sldId id="298" r:id="rId17"/>
    <p:sldId id="302" r:id="rId18"/>
    <p:sldId id="303" r:id="rId19"/>
    <p:sldId id="309" r:id="rId20"/>
    <p:sldId id="310" r:id="rId21"/>
    <p:sldId id="313" r:id="rId22"/>
    <p:sldId id="311" r:id="rId23"/>
    <p:sldId id="308" r:id="rId24"/>
    <p:sldId id="314" r:id="rId25"/>
    <p:sldId id="307" r:id="rId26"/>
    <p:sldId id="304" r:id="rId27"/>
    <p:sldId id="305" r:id="rId28"/>
    <p:sldId id="306" r:id="rId29"/>
    <p:sldId id="268" r:id="rId30"/>
    <p:sldId id="315" r:id="rId31"/>
    <p:sldId id="316" r:id="rId32"/>
    <p:sldId id="317" r:id="rId33"/>
    <p:sldId id="318" r:id="rId34"/>
    <p:sldId id="283" r:id="rId35"/>
  </p:sldIdLst>
  <p:sldSz cx="9906000" cy="6858000" type="A4"/>
  <p:notesSz cx="9906000" cy="6858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2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E3E89-3A27-43CA-836D-3187DEC7D933}" v="136" dt="2020-06-22T08:50:58.11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p:cViewPr varScale="1">
        <p:scale>
          <a:sx n="86" d="100"/>
          <a:sy n="86" d="100"/>
        </p:scale>
        <p:origin x="1042" y="53"/>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o Marzagalli" userId="a2dac736-dbe4-4589-890e-91de0d3152ab" providerId="ADAL" clId="{C2C2CE3E-EFA2-48E2-85F0-D88584E41B8A}"/>
    <pc:docChg chg="undo custSel addSld delSld modSld sldOrd">
      <pc:chgData name="Francesco Marzagalli" userId="a2dac736-dbe4-4589-890e-91de0d3152ab" providerId="ADAL" clId="{C2C2CE3E-EFA2-48E2-85F0-D88584E41B8A}" dt="2020-05-20T13:17:43.614" v="7207" actId="1076"/>
      <pc:docMkLst>
        <pc:docMk/>
      </pc:docMkLst>
      <pc:sldChg chg="modSp mod">
        <pc:chgData name="Francesco Marzagalli" userId="a2dac736-dbe4-4589-890e-91de0d3152ab" providerId="ADAL" clId="{C2C2CE3E-EFA2-48E2-85F0-D88584E41B8A}" dt="2020-05-18T08:32:30.345" v="7014" actId="20577"/>
        <pc:sldMkLst>
          <pc:docMk/>
          <pc:sldMk cId="0" sldId="256"/>
        </pc:sldMkLst>
        <pc:spChg chg="mod">
          <ac:chgData name="Francesco Marzagalli" userId="a2dac736-dbe4-4589-890e-91de0d3152ab" providerId="ADAL" clId="{C2C2CE3E-EFA2-48E2-85F0-D88584E41B8A}" dt="2020-05-18T08:32:30.345" v="7014" actId="20577"/>
          <ac:spMkLst>
            <pc:docMk/>
            <pc:sldMk cId="0" sldId="256"/>
            <ac:spMk id="2" creationId="{00000000-0000-0000-0000-000000000000}"/>
          </ac:spMkLst>
        </pc:spChg>
        <pc:spChg chg="mod">
          <ac:chgData name="Francesco Marzagalli" userId="a2dac736-dbe4-4589-890e-91de0d3152ab" providerId="ADAL" clId="{C2C2CE3E-EFA2-48E2-85F0-D88584E41B8A}" dt="2020-05-17T10:57:40.019" v="6725" actId="1076"/>
          <ac:spMkLst>
            <pc:docMk/>
            <pc:sldMk cId="0" sldId="256"/>
            <ac:spMk id="3" creationId="{50868BFD-C2CE-498C-8CBC-00BC34C5B5A7}"/>
          </ac:spMkLst>
        </pc:spChg>
        <pc:picChg chg="mod">
          <ac:chgData name="Francesco Marzagalli" userId="a2dac736-dbe4-4589-890e-91de0d3152ab" providerId="ADAL" clId="{C2C2CE3E-EFA2-48E2-85F0-D88584E41B8A}" dt="2020-05-17T10:57:48.116" v="6726" actId="14100"/>
          <ac:picMkLst>
            <pc:docMk/>
            <pc:sldMk cId="0" sldId="256"/>
            <ac:picMk id="9" creationId="{33319AB3-2366-46AD-A411-9721F73AFCC5}"/>
          </ac:picMkLst>
        </pc:picChg>
      </pc:sldChg>
      <pc:sldChg chg="addSp delSp modSp mod">
        <pc:chgData name="Francesco Marzagalli" userId="a2dac736-dbe4-4589-890e-91de0d3152ab" providerId="ADAL" clId="{C2C2CE3E-EFA2-48E2-85F0-D88584E41B8A}" dt="2020-05-18T08:18:23.837" v="6768" actId="1035"/>
        <pc:sldMkLst>
          <pc:docMk/>
          <pc:sldMk cId="0" sldId="258"/>
        </pc:sldMkLst>
        <pc:spChg chg="add mod">
          <ac:chgData name="Francesco Marzagalli" userId="a2dac736-dbe4-4589-890e-91de0d3152ab" providerId="ADAL" clId="{C2C2CE3E-EFA2-48E2-85F0-D88584E41B8A}" dt="2020-05-16T13:19:52.778" v="2869" actId="123"/>
          <ac:spMkLst>
            <pc:docMk/>
            <pc:sldMk cId="0" sldId="258"/>
            <ac:spMk id="2" creationId="{67C8BB67-5028-427D-86D1-3CFD14BFF4C7}"/>
          </ac:spMkLst>
        </pc:spChg>
        <pc:spChg chg="mod">
          <ac:chgData name="Francesco Marzagalli" userId="a2dac736-dbe4-4589-890e-91de0d3152ab" providerId="ADAL" clId="{C2C2CE3E-EFA2-48E2-85F0-D88584E41B8A}" dt="2020-05-16T10:45:06.230" v="1141" actId="20577"/>
          <ac:spMkLst>
            <pc:docMk/>
            <pc:sldMk cId="0" sldId="258"/>
            <ac:spMk id="6" creationId="{B7D4C258-4A82-4F5C-AEDD-52938BA8B42C}"/>
          </ac:spMkLst>
        </pc:spChg>
        <pc:spChg chg="add mod">
          <ac:chgData name="Francesco Marzagalli" userId="a2dac736-dbe4-4589-890e-91de0d3152ab" providerId="ADAL" clId="{C2C2CE3E-EFA2-48E2-85F0-D88584E41B8A}" dt="2020-05-18T08:18:15.148" v="6763" actId="5793"/>
          <ac:spMkLst>
            <pc:docMk/>
            <pc:sldMk cId="0" sldId="258"/>
            <ac:spMk id="8" creationId="{064068C6-5AEB-4A71-8141-BAD05B4E5D89}"/>
          </ac:spMkLst>
        </pc:spChg>
        <pc:spChg chg="add mod">
          <ac:chgData name="Francesco Marzagalli" userId="a2dac736-dbe4-4589-890e-91de0d3152ab" providerId="ADAL" clId="{C2C2CE3E-EFA2-48E2-85F0-D88584E41B8A}" dt="2020-05-18T08:18:23.837" v="6768" actId="1035"/>
          <ac:spMkLst>
            <pc:docMk/>
            <pc:sldMk cId="0" sldId="258"/>
            <ac:spMk id="11" creationId="{B803361E-470A-4F64-B871-CF28EED659D0}"/>
          </ac:spMkLst>
        </pc:spChg>
        <pc:cxnChg chg="add mod">
          <ac:chgData name="Francesco Marzagalli" userId="a2dac736-dbe4-4589-890e-91de0d3152ab" providerId="ADAL" clId="{C2C2CE3E-EFA2-48E2-85F0-D88584E41B8A}" dt="2020-05-16T10:52:55.365" v="1373" actId="1076"/>
          <ac:cxnSpMkLst>
            <pc:docMk/>
            <pc:sldMk cId="0" sldId="258"/>
            <ac:cxnSpMk id="9" creationId="{21C3C976-6A66-4F46-9878-220B58C8C682}"/>
          </ac:cxnSpMkLst>
        </pc:cxnChg>
        <pc:cxnChg chg="add del mod">
          <ac:chgData name="Francesco Marzagalli" userId="a2dac736-dbe4-4589-890e-91de0d3152ab" providerId="ADAL" clId="{C2C2CE3E-EFA2-48E2-85F0-D88584E41B8A}" dt="2020-05-16T10:50:53.655" v="1286"/>
          <ac:cxnSpMkLst>
            <pc:docMk/>
            <pc:sldMk cId="0" sldId="258"/>
            <ac:cxnSpMk id="10" creationId="{E88D1591-4CFE-4A39-BF95-54A18194696B}"/>
          </ac:cxnSpMkLst>
        </pc:cxnChg>
        <pc:cxnChg chg="del">
          <ac:chgData name="Francesco Marzagalli" userId="a2dac736-dbe4-4589-890e-91de0d3152ab" providerId="ADAL" clId="{C2C2CE3E-EFA2-48E2-85F0-D88584E41B8A}" dt="2020-05-16T10:47:28.569" v="1215" actId="21"/>
          <ac:cxnSpMkLst>
            <pc:docMk/>
            <pc:sldMk cId="0" sldId="258"/>
            <ac:cxnSpMk id="16" creationId="{62EB1CB2-8A2F-4BA7-887A-FE904FFB5C97}"/>
          </ac:cxnSpMkLst>
        </pc:cxnChg>
        <pc:cxnChg chg="del">
          <ac:chgData name="Francesco Marzagalli" userId="a2dac736-dbe4-4589-890e-91de0d3152ab" providerId="ADAL" clId="{C2C2CE3E-EFA2-48E2-85F0-D88584E41B8A}" dt="2020-05-16T10:47:26.967" v="1214" actId="21"/>
          <ac:cxnSpMkLst>
            <pc:docMk/>
            <pc:sldMk cId="0" sldId="258"/>
            <ac:cxnSpMk id="19" creationId="{B6384ABB-EF60-4C20-BD6F-90FE3BFA82CF}"/>
          </ac:cxnSpMkLst>
        </pc:cxnChg>
        <pc:cxnChg chg="mod">
          <ac:chgData name="Francesco Marzagalli" userId="a2dac736-dbe4-4589-890e-91de0d3152ab" providerId="ADAL" clId="{C2C2CE3E-EFA2-48E2-85F0-D88584E41B8A}" dt="2020-05-18T08:18:19.717" v="6766" actId="1035"/>
          <ac:cxnSpMkLst>
            <pc:docMk/>
            <pc:sldMk cId="0" sldId="258"/>
            <ac:cxnSpMk id="24" creationId="{170FC184-EC56-42D0-ABE3-1AE6D72177C5}"/>
          </ac:cxnSpMkLst>
        </pc:cxnChg>
      </pc:sldChg>
      <pc:sldChg chg="addSp delSp modSp mod">
        <pc:chgData name="Francesco Marzagalli" userId="a2dac736-dbe4-4589-890e-91de0d3152ab" providerId="ADAL" clId="{C2C2CE3E-EFA2-48E2-85F0-D88584E41B8A}" dt="2020-05-18T08:15:05.232" v="6729" actId="20577"/>
        <pc:sldMkLst>
          <pc:docMk/>
          <pc:sldMk cId="4241042089" sldId="260"/>
        </pc:sldMkLst>
        <pc:spChg chg="add del">
          <ac:chgData name="Francesco Marzagalli" userId="a2dac736-dbe4-4589-890e-91de0d3152ab" providerId="ADAL" clId="{C2C2CE3E-EFA2-48E2-85F0-D88584E41B8A}" dt="2020-05-16T10:20:12.009" v="277"/>
          <ac:spMkLst>
            <pc:docMk/>
            <pc:sldMk cId="4241042089" sldId="260"/>
            <ac:spMk id="3" creationId="{8BF5E50A-178E-4961-9AC9-B5903350F03B}"/>
          </ac:spMkLst>
        </pc:spChg>
        <pc:spChg chg="mod">
          <ac:chgData name="Francesco Marzagalli" userId="a2dac736-dbe4-4589-890e-91de0d3152ab" providerId="ADAL" clId="{C2C2CE3E-EFA2-48E2-85F0-D88584E41B8A}" dt="2020-05-16T10:13:23.414" v="26" actId="20577"/>
          <ac:spMkLst>
            <pc:docMk/>
            <pc:sldMk cId="4241042089" sldId="260"/>
            <ac:spMk id="6" creationId="{B7D4C258-4A82-4F5C-AEDD-52938BA8B42C}"/>
          </ac:spMkLst>
        </pc:spChg>
        <pc:spChg chg="add del mod">
          <ac:chgData name="Francesco Marzagalli" userId="a2dac736-dbe4-4589-890e-91de0d3152ab" providerId="ADAL" clId="{C2C2CE3E-EFA2-48E2-85F0-D88584E41B8A}" dt="2020-05-16T10:21:02.901" v="281"/>
          <ac:spMkLst>
            <pc:docMk/>
            <pc:sldMk cId="4241042089" sldId="260"/>
            <ac:spMk id="9" creationId="{0226F41D-1078-483B-BE8E-9438E94A7991}"/>
          </ac:spMkLst>
        </pc:spChg>
        <pc:spChg chg="add mod">
          <ac:chgData name="Francesco Marzagalli" userId="a2dac736-dbe4-4589-890e-91de0d3152ab" providerId="ADAL" clId="{C2C2CE3E-EFA2-48E2-85F0-D88584E41B8A}" dt="2020-05-18T08:15:05.232" v="6729" actId="20577"/>
          <ac:spMkLst>
            <pc:docMk/>
            <pc:sldMk cId="4241042089" sldId="260"/>
            <ac:spMk id="18" creationId="{ED63CA74-5687-43E0-9410-6C32A8723193}"/>
          </ac:spMkLst>
        </pc:spChg>
        <pc:spChg chg="mod">
          <ac:chgData name="Francesco Marzagalli" userId="a2dac736-dbe4-4589-890e-91de0d3152ab" providerId="ADAL" clId="{C2C2CE3E-EFA2-48E2-85F0-D88584E41B8A}" dt="2020-05-17T10:57:21.140" v="6722" actId="121"/>
          <ac:spMkLst>
            <pc:docMk/>
            <pc:sldMk cId="4241042089" sldId="260"/>
            <ac:spMk id="20" creationId="{57042944-EF8D-4790-ABE8-1E97FE559556}"/>
          </ac:spMkLst>
        </pc:spChg>
        <pc:graphicFrameChg chg="add del mod">
          <ac:chgData name="Francesco Marzagalli" userId="a2dac736-dbe4-4589-890e-91de0d3152ab" providerId="ADAL" clId="{C2C2CE3E-EFA2-48E2-85F0-D88584E41B8A}" dt="2020-05-16T10:20:48.868" v="279"/>
          <ac:graphicFrameMkLst>
            <pc:docMk/>
            <pc:sldMk cId="4241042089" sldId="260"/>
            <ac:graphicFrameMk id="4" creationId="{F47F4FD8-BB30-47DE-A252-EAF440E28544}"/>
          </ac:graphicFrameMkLst>
        </pc:graphicFrameChg>
        <pc:picChg chg="add del mod">
          <ac:chgData name="Francesco Marzagalli" userId="a2dac736-dbe4-4589-890e-91de0d3152ab" providerId="ADAL" clId="{C2C2CE3E-EFA2-48E2-85F0-D88584E41B8A}" dt="2020-05-16T10:22:10.823" v="285" actId="21"/>
          <ac:picMkLst>
            <pc:docMk/>
            <pc:sldMk cId="4241042089" sldId="260"/>
            <ac:picMk id="12" creationId="{6999C912-3906-4674-B2E4-8D705DE440E4}"/>
          </ac:picMkLst>
        </pc:picChg>
        <pc:picChg chg="add mod">
          <ac:chgData name="Francesco Marzagalli" userId="a2dac736-dbe4-4589-890e-91de0d3152ab" providerId="ADAL" clId="{C2C2CE3E-EFA2-48E2-85F0-D88584E41B8A}" dt="2020-05-16T10:31:39.970" v="453" actId="1038"/>
          <ac:picMkLst>
            <pc:docMk/>
            <pc:sldMk cId="4241042089" sldId="260"/>
            <ac:picMk id="14" creationId="{D69ADF62-E2FE-4EE7-8BAF-A110E36DFF16}"/>
          </ac:picMkLst>
        </pc:picChg>
        <pc:picChg chg="add mod">
          <ac:chgData name="Francesco Marzagalli" userId="a2dac736-dbe4-4589-890e-91de0d3152ab" providerId="ADAL" clId="{C2C2CE3E-EFA2-48E2-85F0-D88584E41B8A}" dt="2020-05-16T10:31:16.185" v="450" actId="14100"/>
          <ac:picMkLst>
            <pc:docMk/>
            <pc:sldMk cId="4241042089" sldId="260"/>
            <ac:picMk id="21" creationId="{9B471EDD-E964-4CC0-BD6B-BD0A35623133}"/>
          </ac:picMkLst>
        </pc:picChg>
        <pc:picChg chg="add del mod">
          <ac:chgData name="Francesco Marzagalli" userId="a2dac736-dbe4-4589-890e-91de0d3152ab" providerId="ADAL" clId="{C2C2CE3E-EFA2-48E2-85F0-D88584E41B8A}" dt="2020-05-16T10:17:26.553" v="175"/>
          <ac:picMkLst>
            <pc:docMk/>
            <pc:sldMk cId="4241042089" sldId="260"/>
            <ac:picMk id="1026" creationId="{81F58093-6630-4191-81EE-3FF3A77465AE}"/>
          </ac:picMkLst>
        </pc:picChg>
        <pc:cxnChg chg="mod">
          <ac:chgData name="Francesco Marzagalli" userId="a2dac736-dbe4-4589-890e-91de0d3152ab" providerId="ADAL" clId="{C2C2CE3E-EFA2-48E2-85F0-D88584E41B8A}" dt="2020-05-16T10:27:44.697" v="428" actId="1035"/>
          <ac:cxnSpMkLst>
            <pc:docMk/>
            <pc:sldMk cId="4241042089" sldId="260"/>
            <ac:cxnSpMk id="7" creationId="{4D4DED6F-A4DC-404C-BE20-E211D452EB0A}"/>
          </ac:cxnSpMkLst>
        </pc:cxnChg>
        <pc:cxnChg chg="del mod">
          <ac:chgData name="Francesco Marzagalli" userId="a2dac736-dbe4-4589-890e-91de0d3152ab" providerId="ADAL" clId="{C2C2CE3E-EFA2-48E2-85F0-D88584E41B8A}" dt="2020-05-16T10:26:08.336" v="416" actId="21"/>
          <ac:cxnSpMkLst>
            <pc:docMk/>
            <pc:sldMk cId="4241042089" sldId="260"/>
            <ac:cxnSpMk id="8" creationId="{467E55CF-0691-4D86-BDA3-652EBFF3CFEA}"/>
          </ac:cxnSpMkLst>
        </pc:cxnChg>
      </pc:sldChg>
      <pc:sldChg chg="addSp modSp mod">
        <pc:chgData name="Francesco Marzagalli" userId="a2dac736-dbe4-4589-890e-91de0d3152ab" providerId="ADAL" clId="{C2C2CE3E-EFA2-48E2-85F0-D88584E41B8A}" dt="2020-05-17T10:57:07.056" v="6720" actId="121"/>
        <pc:sldMkLst>
          <pc:docMk/>
          <pc:sldMk cId="3426561815" sldId="261"/>
        </pc:sldMkLst>
        <pc:spChg chg="add mod">
          <ac:chgData name="Francesco Marzagalli" userId="a2dac736-dbe4-4589-890e-91de0d3152ab" providerId="ADAL" clId="{C2C2CE3E-EFA2-48E2-85F0-D88584E41B8A}" dt="2020-05-17T10:57:07.056" v="6720" actId="121"/>
          <ac:spMkLst>
            <pc:docMk/>
            <pc:sldMk cId="3426561815" sldId="261"/>
            <ac:spMk id="2" creationId="{05F58B9F-8EB3-47E4-991C-0BF359189189}"/>
          </ac:spMkLst>
        </pc:spChg>
        <pc:spChg chg="add mod">
          <ac:chgData name="Francesco Marzagalli" userId="a2dac736-dbe4-4589-890e-91de0d3152ab" providerId="ADAL" clId="{C2C2CE3E-EFA2-48E2-85F0-D88584E41B8A}" dt="2020-05-16T11:05:40.503" v="1704" actId="20577"/>
          <ac:spMkLst>
            <pc:docMk/>
            <pc:sldMk cId="3426561815" sldId="261"/>
            <ac:spMk id="6" creationId="{DE5CB076-F084-4558-9FD7-4CC23E2472A8}"/>
          </ac:spMkLst>
        </pc:spChg>
        <pc:spChg chg="add mod">
          <ac:chgData name="Francesco Marzagalli" userId="a2dac736-dbe4-4589-890e-91de0d3152ab" providerId="ADAL" clId="{C2C2CE3E-EFA2-48E2-85F0-D88584E41B8A}" dt="2020-05-16T11:07:33.915" v="1840" actId="20577"/>
          <ac:spMkLst>
            <pc:docMk/>
            <pc:sldMk cId="3426561815" sldId="261"/>
            <ac:spMk id="10" creationId="{7605091D-3AFD-495B-986C-CB24D896B0D5}"/>
          </ac:spMkLst>
        </pc:spChg>
        <pc:picChg chg="add mod">
          <ac:chgData name="Francesco Marzagalli" userId="a2dac736-dbe4-4589-890e-91de0d3152ab" providerId="ADAL" clId="{C2C2CE3E-EFA2-48E2-85F0-D88584E41B8A}" dt="2020-05-16T11:08:55.769" v="1855" actId="1036"/>
          <ac:picMkLst>
            <pc:docMk/>
            <pc:sldMk cId="3426561815" sldId="261"/>
            <ac:picMk id="4" creationId="{8634A696-6CB6-4206-AE79-48E3F8A1F511}"/>
          </ac:picMkLst>
        </pc:picChg>
        <pc:cxnChg chg="mod">
          <ac:chgData name="Francesco Marzagalli" userId="a2dac736-dbe4-4589-890e-91de0d3152ab" providerId="ADAL" clId="{C2C2CE3E-EFA2-48E2-85F0-D88584E41B8A}" dt="2020-05-16T13:19:27.121" v="2865" actId="1036"/>
          <ac:cxnSpMkLst>
            <pc:docMk/>
            <pc:sldMk cId="3426561815" sldId="261"/>
            <ac:cxnSpMk id="9" creationId="{6E06222A-B8D7-4D1C-A539-7334DC386DA4}"/>
          </ac:cxnSpMkLst>
        </pc:cxnChg>
      </pc:sldChg>
      <pc:sldChg chg="addSp delSp modSp mod">
        <pc:chgData name="Francesco Marzagalli" userId="a2dac736-dbe4-4589-890e-91de0d3152ab" providerId="ADAL" clId="{C2C2CE3E-EFA2-48E2-85F0-D88584E41B8A}" dt="2020-05-18T08:16:30.740" v="6742" actId="20577"/>
        <pc:sldMkLst>
          <pc:docMk/>
          <pc:sldMk cId="2115641896" sldId="262"/>
        </pc:sldMkLst>
        <pc:spChg chg="add mod">
          <ac:chgData name="Francesco Marzagalli" userId="a2dac736-dbe4-4589-890e-91de0d3152ab" providerId="ADAL" clId="{C2C2CE3E-EFA2-48E2-85F0-D88584E41B8A}" dt="2020-05-16T10:36:10.826" v="674" actId="20577"/>
          <ac:spMkLst>
            <pc:docMk/>
            <pc:sldMk cId="2115641896" sldId="262"/>
            <ac:spMk id="2" creationId="{1C4C57EA-EED6-4F89-AA9E-DD39B832E983}"/>
          </ac:spMkLst>
        </pc:spChg>
        <pc:spChg chg="del mod">
          <ac:chgData name="Francesco Marzagalli" userId="a2dac736-dbe4-4589-890e-91de0d3152ab" providerId="ADAL" clId="{C2C2CE3E-EFA2-48E2-85F0-D88584E41B8A}" dt="2020-05-16T10:41:46.264" v="896" actId="21"/>
          <ac:spMkLst>
            <pc:docMk/>
            <pc:sldMk cId="2115641896" sldId="262"/>
            <ac:spMk id="3" creationId="{9D830464-AA8A-471D-A206-55BEBDC55931}"/>
          </ac:spMkLst>
        </pc:spChg>
        <pc:spChg chg="mod">
          <ac:chgData name="Francesco Marzagalli" userId="a2dac736-dbe4-4589-890e-91de0d3152ab" providerId="ADAL" clId="{C2C2CE3E-EFA2-48E2-85F0-D88584E41B8A}" dt="2020-05-18T08:16:30.740" v="6742" actId="20577"/>
          <ac:spMkLst>
            <pc:docMk/>
            <pc:sldMk cId="2115641896" sldId="262"/>
            <ac:spMk id="6" creationId="{B7D4C258-4A82-4F5C-AEDD-52938BA8B42C}"/>
          </ac:spMkLst>
        </pc:spChg>
        <pc:spChg chg="add del mod">
          <ac:chgData name="Francesco Marzagalli" userId="a2dac736-dbe4-4589-890e-91de0d3152ab" providerId="ADAL" clId="{C2C2CE3E-EFA2-48E2-85F0-D88584E41B8A}" dt="2020-05-16T10:41:25.820" v="889"/>
          <ac:spMkLst>
            <pc:docMk/>
            <pc:sldMk cId="2115641896" sldId="262"/>
            <ac:spMk id="9" creationId="{2EE8C86F-F3BB-45A2-8449-74A4403EE604}"/>
          </ac:spMkLst>
        </pc:spChg>
        <pc:spChg chg="add del mod">
          <ac:chgData name="Francesco Marzagalli" userId="a2dac736-dbe4-4589-890e-91de0d3152ab" providerId="ADAL" clId="{C2C2CE3E-EFA2-48E2-85F0-D88584E41B8A}" dt="2020-05-16T13:15:34.235" v="2767"/>
          <ac:spMkLst>
            <pc:docMk/>
            <pc:sldMk cId="2115641896" sldId="262"/>
            <ac:spMk id="11" creationId="{E75A0033-556E-439E-AB01-DEBE22A775C1}"/>
          </ac:spMkLst>
        </pc:spChg>
        <pc:spChg chg="add mod">
          <ac:chgData name="Francesco Marzagalli" userId="a2dac736-dbe4-4589-890e-91de0d3152ab" providerId="ADAL" clId="{C2C2CE3E-EFA2-48E2-85F0-D88584E41B8A}" dt="2020-05-18T08:15:49.069" v="6731" actId="20577"/>
          <ac:spMkLst>
            <pc:docMk/>
            <pc:sldMk cId="2115641896" sldId="262"/>
            <ac:spMk id="12" creationId="{ED4F8C76-4BC7-49AB-B52F-167560C3152A}"/>
          </ac:spMkLst>
        </pc:spChg>
        <pc:spChg chg="add mod">
          <ac:chgData name="Francesco Marzagalli" userId="a2dac736-dbe4-4589-890e-91de0d3152ab" providerId="ADAL" clId="{C2C2CE3E-EFA2-48E2-85F0-D88584E41B8A}" dt="2020-05-16T13:15:50.245" v="2788" actId="20577"/>
          <ac:spMkLst>
            <pc:docMk/>
            <pc:sldMk cId="2115641896" sldId="262"/>
            <ac:spMk id="13" creationId="{3BF625D6-9B88-4680-B90F-2B4342B7F2D9}"/>
          </ac:spMkLst>
        </pc:spChg>
        <pc:picChg chg="add mod">
          <ac:chgData name="Francesco Marzagalli" userId="a2dac736-dbe4-4589-890e-91de0d3152ab" providerId="ADAL" clId="{C2C2CE3E-EFA2-48E2-85F0-D88584E41B8A}" dt="2020-05-16T10:44:09.731" v="1100" actId="14100"/>
          <ac:picMkLst>
            <pc:docMk/>
            <pc:sldMk cId="2115641896" sldId="262"/>
            <ac:picMk id="7" creationId="{5F184F3E-5FEA-4BDC-A08B-7D32F4A4F44D}"/>
          </ac:picMkLst>
        </pc:picChg>
        <pc:cxnChg chg="mod">
          <ac:chgData name="Francesco Marzagalli" userId="a2dac736-dbe4-4589-890e-91de0d3152ab" providerId="ADAL" clId="{C2C2CE3E-EFA2-48E2-85F0-D88584E41B8A}" dt="2020-05-16T10:44:45.060" v="1140" actId="1036"/>
          <ac:cxnSpMkLst>
            <pc:docMk/>
            <pc:sldMk cId="2115641896" sldId="262"/>
            <ac:cxnSpMk id="8" creationId="{A2121DA6-BEA3-4700-9CF4-1912C49C9992}"/>
          </ac:cxnSpMkLst>
        </pc:cxnChg>
        <pc:cxnChg chg="add mod">
          <ac:chgData name="Francesco Marzagalli" userId="a2dac736-dbe4-4589-890e-91de0d3152ab" providerId="ADAL" clId="{C2C2CE3E-EFA2-48E2-85F0-D88584E41B8A}" dt="2020-05-16T10:40:42.542" v="874" actId="1076"/>
          <ac:cxnSpMkLst>
            <pc:docMk/>
            <pc:sldMk cId="2115641896" sldId="262"/>
            <ac:cxnSpMk id="10" creationId="{AE804BEB-0325-4A14-9CF5-7FA8F27CB584}"/>
          </ac:cxnSpMkLst>
        </pc:cxnChg>
      </pc:sldChg>
      <pc:sldChg chg="addSp delSp modSp mod">
        <pc:chgData name="Francesco Marzagalli" userId="a2dac736-dbe4-4589-890e-91de0d3152ab" providerId="ADAL" clId="{C2C2CE3E-EFA2-48E2-85F0-D88584E41B8A}" dt="2020-05-18T08:19:11.726" v="6773" actId="20577"/>
        <pc:sldMkLst>
          <pc:docMk/>
          <pc:sldMk cId="1620145687" sldId="263"/>
        </pc:sldMkLst>
        <pc:spChg chg="add mod">
          <ac:chgData name="Francesco Marzagalli" userId="a2dac736-dbe4-4589-890e-91de0d3152ab" providerId="ADAL" clId="{C2C2CE3E-EFA2-48E2-85F0-D88584E41B8A}" dt="2020-05-16T11:12:03.856" v="1960" actId="123"/>
          <ac:spMkLst>
            <pc:docMk/>
            <pc:sldMk cId="1620145687" sldId="263"/>
            <ac:spMk id="2" creationId="{5019A36C-8932-4B45-BDB6-4F2BB1D5DA34}"/>
          </ac:spMkLst>
        </pc:spChg>
        <pc:spChg chg="mod">
          <ac:chgData name="Francesco Marzagalli" userId="a2dac736-dbe4-4589-890e-91de0d3152ab" providerId="ADAL" clId="{C2C2CE3E-EFA2-48E2-85F0-D88584E41B8A}" dt="2020-05-18T08:19:11.726" v="6773" actId="20577"/>
          <ac:spMkLst>
            <pc:docMk/>
            <pc:sldMk cId="1620145687" sldId="263"/>
            <ac:spMk id="6" creationId="{B7D4C258-4A82-4F5C-AEDD-52938BA8B42C}"/>
          </ac:spMkLst>
        </pc:spChg>
        <pc:spChg chg="del">
          <ac:chgData name="Francesco Marzagalli" userId="a2dac736-dbe4-4589-890e-91de0d3152ab" providerId="ADAL" clId="{C2C2CE3E-EFA2-48E2-85F0-D88584E41B8A}" dt="2020-05-16T13:02:01.541" v="2164" actId="21"/>
          <ac:spMkLst>
            <pc:docMk/>
            <pc:sldMk cId="1620145687" sldId="263"/>
            <ac:spMk id="9" creationId="{20AE13AB-4469-4473-90A4-FA4F9FF5FF21}"/>
          </ac:spMkLst>
        </pc:spChg>
        <pc:spChg chg="del">
          <ac:chgData name="Francesco Marzagalli" userId="a2dac736-dbe4-4589-890e-91de0d3152ab" providerId="ADAL" clId="{C2C2CE3E-EFA2-48E2-85F0-D88584E41B8A}" dt="2020-05-16T13:03:26.044" v="2261" actId="21"/>
          <ac:spMkLst>
            <pc:docMk/>
            <pc:sldMk cId="1620145687" sldId="263"/>
            <ac:spMk id="20" creationId="{57042944-EF8D-4790-ABE8-1E97FE559556}"/>
          </ac:spMkLst>
        </pc:spChg>
        <pc:cxnChg chg="mod">
          <ac:chgData name="Francesco Marzagalli" userId="a2dac736-dbe4-4589-890e-91de0d3152ab" providerId="ADAL" clId="{C2C2CE3E-EFA2-48E2-85F0-D88584E41B8A}" dt="2020-05-16T11:12:07.571" v="1964" actId="1036"/>
          <ac:cxnSpMkLst>
            <pc:docMk/>
            <pc:sldMk cId="1620145687" sldId="263"/>
            <ac:cxnSpMk id="11" creationId="{30B54403-A0DF-4F79-8B3A-784694D93E28}"/>
          </ac:cxnSpMkLst>
        </pc:cxnChg>
      </pc:sldChg>
      <pc:sldChg chg="addSp delSp modSp mod">
        <pc:chgData name="Francesco Marzagalli" userId="a2dac736-dbe4-4589-890e-91de0d3152ab" providerId="ADAL" clId="{C2C2CE3E-EFA2-48E2-85F0-D88584E41B8A}" dt="2020-05-17T10:56:49.707" v="6718" actId="1076"/>
        <pc:sldMkLst>
          <pc:docMk/>
          <pc:sldMk cId="4219184789" sldId="264"/>
        </pc:sldMkLst>
        <pc:spChg chg="add del mod">
          <ac:chgData name="Francesco Marzagalli" userId="a2dac736-dbe4-4589-890e-91de0d3152ab" providerId="ADAL" clId="{C2C2CE3E-EFA2-48E2-85F0-D88584E41B8A}" dt="2020-05-17T08:37:56.064" v="2921"/>
          <ac:spMkLst>
            <pc:docMk/>
            <pc:sldMk cId="4219184789" sldId="264"/>
            <ac:spMk id="2" creationId="{373FED21-5D7A-4534-A880-62CFEF641366}"/>
          </ac:spMkLst>
        </pc:spChg>
        <pc:spChg chg="add mod">
          <ac:chgData name="Francesco Marzagalli" userId="a2dac736-dbe4-4589-890e-91de0d3152ab" providerId="ADAL" clId="{C2C2CE3E-EFA2-48E2-85F0-D88584E41B8A}" dt="2020-05-17T08:45:33.740" v="3167" actId="404"/>
          <ac:spMkLst>
            <pc:docMk/>
            <pc:sldMk cId="4219184789" sldId="264"/>
            <ac:spMk id="3" creationId="{273B1D8A-139F-4650-8FBD-573B5BAC9D19}"/>
          </ac:spMkLst>
        </pc:spChg>
        <pc:spChg chg="mod">
          <ac:chgData name="Francesco Marzagalli" userId="a2dac736-dbe4-4589-890e-91de0d3152ab" providerId="ADAL" clId="{C2C2CE3E-EFA2-48E2-85F0-D88584E41B8A}" dt="2020-05-17T08:39:29.988" v="2967" actId="20577"/>
          <ac:spMkLst>
            <pc:docMk/>
            <pc:sldMk cId="4219184789" sldId="264"/>
            <ac:spMk id="6" creationId="{B7D4C258-4A82-4F5C-AEDD-52938BA8B42C}"/>
          </ac:spMkLst>
        </pc:spChg>
        <pc:spChg chg="add del mod">
          <ac:chgData name="Francesco Marzagalli" userId="a2dac736-dbe4-4589-890e-91de0d3152ab" providerId="ADAL" clId="{C2C2CE3E-EFA2-48E2-85F0-D88584E41B8A}" dt="2020-05-17T08:38:11.797" v="2926"/>
          <ac:spMkLst>
            <pc:docMk/>
            <pc:sldMk cId="4219184789" sldId="264"/>
            <ac:spMk id="7" creationId="{89B847BE-65B0-4C9C-AAB0-4393D2C2FD33}"/>
          </ac:spMkLst>
        </pc:spChg>
        <pc:spChg chg="add mod">
          <ac:chgData name="Francesco Marzagalli" userId="a2dac736-dbe4-4589-890e-91de0d3152ab" providerId="ADAL" clId="{C2C2CE3E-EFA2-48E2-85F0-D88584E41B8A}" dt="2020-05-17T10:56:41.055" v="6716" actId="1076"/>
          <ac:spMkLst>
            <pc:docMk/>
            <pc:sldMk cId="4219184789" sldId="264"/>
            <ac:spMk id="10" creationId="{B05F556C-3E16-4530-965E-71C4E07C5043}"/>
          </ac:spMkLst>
        </pc:spChg>
        <pc:spChg chg="del">
          <ac:chgData name="Francesco Marzagalli" userId="a2dac736-dbe4-4589-890e-91de0d3152ab" providerId="ADAL" clId="{C2C2CE3E-EFA2-48E2-85F0-D88584E41B8A}" dt="2020-05-17T08:45:38.759" v="3168" actId="21"/>
          <ac:spMkLst>
            <pc:docMk/>
            <pc:sldMk cId="4219184789" sldId="264"/>
            <ac:spMk id="20" creationId="{57042944-EF8D-4790-ABE8-1E97FE559556}"/>
          </ac:spMkLst>
        </pc:spChg>
        <pc:picChg chg="add del mod">
          <ac:chgData name="Francesco Marzagalli" userId="a2dac736-dbe4-4589-890e-91de0d3152ab" providerId="ADAL" clId="{C2C2CE3E-EFA2-48E2-85F0-D88584E41B8A}" dt="2020-05-17T10:56:36.484" v="6715" actId="21"/>
          <ac:picMkLst>
            <pc:docMk/>
            <pc:sldMk cId="4219184789" sldId="264"/>
            <ac:picMk id="11" creationId="{260486A8-1A8D-413E-995C-73FE5F6672A9}"/>
          </ac:picMkLst>
        </pc:picChg>
        <pc:picChg chg="add mod">
          <ac:chgData name="Francesco Marzagalli" userId="a2dac736-dbe4-4589-890e-91de0d3152ab" providerId="ADAL" clId="{C2C2CE3E-EFA2-48E2-85F0-D88584E41B8A}" dt="2020-05-17T10:56:49.707" v="6718" actId="1076"/>
          <ac:picMkLst>
            <pc:docMk/>
            <pc:sldMk cId="4219184789" sldId="264"/>
            <ac:picMk id="13" creationId="{4F6B8100-B6EB-4522-A479-346A90D3CB57}"/>
          </ac:picMkLst>
        </pc:picChg>
        <pc:cxnChg chg="add mod">
          <ac:chgData name="Francesco Marzagalli" userId="a2dac736-dbe4-4589-890e-91de0d3152ab" providerId="ADAL" clId="{C2C2CE3E-EFA2-48E2-85F0-D88584E41B8A}" dt="2020-05-17T08:45:20.669" v="3164" actId="1076"/>
          <ac:cxnSpMkLst>
            <pc:docMk/>
            <pc:sldMk cId="4219184789" sldId="264"/>
            <ac:cxnSpMk id="9" creationId="{7E100F0F-C9F8-41F2-B80B-15D2ACA31B73}"/>
          </ac:cxnSpMkLst>
        </pc:cxnChg>
      </pc:sldChg>
      <pc:sldChg chg="addSp delSp modSp mod">
        <pc:chgData name="Francesco Marzagalli" userId="a2dac736-dbe4-4589-890e-91de0d3152ab" providerId="ADAL" clId="{C2C2CE3E-EFA2-48E2-85F0-D88584E41B8A}" dt="2020-05-20T08:25:22.934" v="7132" actId="20577"/>
        <pc:sldMkLst>
          <pc:docMk/>
          <pc:sldMk cId="1651269948" sldId="265"/>
        </pc:sldMkLst>
        <pc:spChg chg="add mod">
          <ac:chgData name="Francesco Marzagalli" userId="a2dac736-dbe4-4589-890e-91de0d3152ab" providerId="ADAL" clId="{C2C2CE3E-EFA2-48E2-85F0-D88584E41B8A}" dt="2020-05-20T08:25:22.934" v="7132" actId="20577"/>
          <ac:spMkLst>
            <pc:docMk/>
            <pc:sldMk cId="1651269948" sldId="265"/>
            <ac:spMk id="3" creationId="{FA18F095-CC91-4D5F-A14A-9E881DE0BA39}"/>
          </ac:spMkLst>
        </pc:spChg>
        <pc:spChg chg="add mod">
          <ac:chgData name="Francesco Marzagalli" userId="a2dac736-dbe4-4589-890e-91de0d3152ab" providerId="ADAL" clId="{C2C2CE3E-EFA2-48E2-85F0-D88584E41B8A}" dt="2020-05-16T13:21:56.744" v="2900" actId="1035"/>
          <ac:spMkLst>
            <pc:docMk/>
            <pc:sldMk cId="1651269948" sldId="265"/>
            <ac:spMk id="7" creationId="{F4AE7481-0856-4FB5-8B2D-1537AF99EC90}"/>
          </ac:spMkLst>
        </pc:spChg>
        <pc:spChg chg="add mod">
          <ac:chgData name="Francesco Marzagalli" userId="a2dac736-dbe4-4589-890e-91de0d3152ab" providerId="ADAL" clId="{C2C2CE3E-EFA2-48E2-85F0-D88584E41B8A}" dt="2020-05-17T10:52:20.754" v="6552" actId="404"/>
          <ac:spMkLst>
            <pc:docMk/>
            <pc:sldMk cId="1651269948" sldId="265"/>
            <ac:spMk id="9" creationId="{3EC5DCE2-F930-473A-BA93-016619E40332}"/>
          </ac:spMkLst>
        </pc:spChg>
        <pc:spChg chg="add del mod">
          <ac:chgData name="Francesco Marzagalli" userId="a2dac736-dbe4-4589-890e-91de0d3152ab" providerId="ADAL" clId="{C2C2CE3E-EFA2-48E2-85F0-D88584E41B8A}" dt="2020-05-16T13:14:26.218" v="2765" actId="21"/>
          <ac:spMkLst>
            <pc:docMk/>
            <pc:sldMk cId="1651269948" sldId="265"/>
            <ac:spMk id="11" creationId="{ECEA3D4D-97BA-43C0-8EB1-CA0E8BE10CBC}"/>
          </ac:spMkLst>
        </pc:spChg>
        <pc:spChg chg="add del mod">
          <ac:chgData name="Francesco Marzagalli" userId="a2dac736-dbe4-4589-890e-91de0d3152ab" providerId="ADAL" clId="{C2C2CE3E-EFA2-48E2-85F0-D88584E41B8A}" dt="2020-05-16T13:12:32.294" v="2723"/>
          <ac:spMkLst>
            <pc:docMk/>
            <pc:sldMk cId="1651269948" sldId="265"/>
            <ac:spMk id="12" creationId="{7DB8EF2D-EF07-4F55-8685-4F45D0857B21}"/>
          </ac:spMkLst>
        </pc:spChg>
        <pc:picChg chg="add mod">
          <ac:chgData name="Francesco Marzagalli" userId="a2dac736-dbe4-4589-890e-91de0d3152ab" providerId="ADAL" clId="{C2C2CE3E-EFA2-48E2-85F0-D88584E41B8A}" dt="2020-05-16T13:21:05.447" v="2884" actId="1076"/>
          <ac:picMkLst>
            <pc:docMk/>
            <pc:sldMk cId="1651269948" sldId="265"/>
            <ac:picMk id="6" creationId="{38D036FA-2164-43C5-9B2F-CB3206FCB030}"/>
          </ac:picMkLst>
        </pc:picChg>
        <pc:cxnChg chg="mod">
          <ac:chgData name="Francesco Marzagalli" userId="a2dac736-dbe4-4589-890e-91de0d3152ab" providerId="ADAL" clId="{C2C2CE3E-EFA2-48E2-85F0-D88584E41B8A}" dt="2020-05-16T13:21:20.710" v="2891" actId="1036"/>
          <ac:cxnSpMkLst>
            <pc:docMk/>
            <pc:sldMk cId="1651269948" sldId="265"/>
            <ac:cxnSpMk id="10" creationId="{C95A1C9F-08F6-46D5-AEA5-6449CCF8D706}"/>
          </ac:cxnSpMkLst>
        </pc:cxnChg>
        <pc:cxnChg chg="add mod">
          <ac:chgData name="Francesco Marzagalli" userId="a2dac736-dbe4-4589-890e-91de0d3152ab" providerId="ADAL" clId="{C2C2CE3E-EFA2-48E2-85F0-D88584E41B8A}" dt="2020-05-16T13:22:04.252" v="2901" actId="1036"/>
          <ac:cxnSpMkLst>
            <pc:docMk/>
            <pc:sldMk cId="1651269948" sldId="265"/>
            <ac:cxnSpMk id="13" creationId="{507C171C-635C-4251-8FD0-7CFEB569027C}"/>
          </ac:cxnSpMkLst>
        </pc:cxnChg>
      </pc:sldChg>
      <pc:sldChg chg="ord">
        <pc:chgData name="Francesco Marzagalli" userId="a2dac736-dbe4-4589-890e-91de0d3152ab" providerId="ADAL" clId="{C2C2CE3E-EFA2-48E2-85F0-D88584E41B8A}" dt="2020-05-18T09:20:44.001" v="7114"/>
        <pc:sldMkLst>
          <pc:docMk/>
          <pc:sldMk cId="1762860163" sldId="268"/>
        </pc:sldMkLst>
      </pc:sldChg>
      <pc:sldChg chg="modSp mod">
        <pc:chgData name="Francesco Marzagalli" userId="a2dac736-dbe4-4589-890e-91de0d3152ab" providerId="ADAL" clId="{C2C2CE3E-EFA2-48E2-85F0-D88584E41B8A}" dt="2020-05-16T16:55:52.023" v="2919" actId="20577"/>
        <pc:sldMkLst>
          <pc:docMk/>
          <pc:sldMk cId="1394665707" sldId="283"/>
        </pc:sldMkLst>
        <pc:spChg chg="mod">
          <ac:chgData name="Francesco Marzagalli" userId="a2dac736-dbe4-4589-890e-91de0d3152ab" providerId="ADAL" clId="{C2C2CE3E-EFA2-48E2-85F0-D88584E41B8A}" dt="2020-05-16T16:55:52.023" v="2919" actId="20577"/>
          <ac:spMkLst>
            <pc:docMk/>
            <pc:sldMk cId="1394665707" sldId="283"/>
            <ac:spMk id="6" creationId="{9D466454-6D55-F54C-8B7D-E286DB292EBD}"/>
          </ac:spMkLst>
        </pc:spChg>
      </pc:sldChg>
      <pc:sldChg chg="add del">
        <pc:chgData name="Francesco Marzagalli" userId="a2dac736-dbe4-4589-890e-91de0d3152ab" providerId="ADAL" clId="{C2C2CE3E-EFA2-48E2-85F0-D88584E41B8A}" dt="2020-05-17T09:00:58.495" v="3308" actId="2696"/>
        <pc:sldMkLst>
          <pc:docMk/>
          <pc:sldMk cId="3619069010" sldId="284"/>
        </pc:sldMkLst>
      </pc:sldChg>
      <pc:sldChg chg="addSp modSp add mod">
        <pc:chgData name="Francesco Marzagalli" userId="a2dac736-dbe4-4589-890e-91de0d3152ab" providerId="ADAL" clId="{C2C2CE3E-EFA2-48E2-85F0-D88584E41B8A}" dt="2020-05-17T10:53:01.747" v="6581" actId="20577"/>
        <pc:sldMkLst>
          <pc:docMk/>
          <pc:sldMk cId="994679080" sldId="285"/>
        </pc:sldMkLst>
        <pc:spChg chg="mod">
          <ac:chgData name="Francesco Marzagalli" userId="a2dac736-dbe4-4589-890e-91de0d3152ab" providerId="ADAL" clId="{C2C2CE3E-EFA2-48E2-85F0-D88584E41B8A}" dt="2020-05-17T08:51:37.680" v="3305" actId="20577"/>
          <ac:spMkLst>
            <pc:docMk/>
            <pc:sldMk cId="994679080" sldId="285"/>
            <ac:spMk id="6" creationId="{B7D4C258-4A82-4F5C-AEDD-52938BA8B42C}"/>
          </ac:spMkLst>
        </pc:spChg>
        <pc:spChg chg="mod">
          <ac:chgData name="Francesco Marzagalli" userId="a2dac736-dbe4-4589-890e-91de0d3152ab" providerId="ADAL" clId="{C2C2CE3E-EFA2-48E2-85F0-D88584E41B8A}" dt="2020-05-17T10:53:01.747" v="6581" actId="20577"/>
          <ac:spMkLst>
            <pc:docMk/>
            <pc:sldMk cId="994679080" sldId="285"/>
            <ac:spMk id="10" creationId="{B05F556C-3E16-4530-965E-71C4E07C5043}"/>
          </ac:spMkLst>
        </pc:spChg>
        <pc:picChg chg="add mod">
          <ac:chgData name="Francesco Marzagalli" userId="a2dac736-dbe4-4589-890e-91de0d3152ab" providerId="ADAL" clId="{C2C2CE3E-EFA2-48E2-85F0-D88584E41B8A}" dt="2020-05-17T09:19:09.894" v="3445" actId="1076"/>
          <ac:picMkLst>
            <pc:docMk/>
            <pc:sldMk cId="994679080" sldId="285"/>
            <ac:picMk id="3" creationId="{BA2311EB-559A-469B-BFB4-2BD93E8A9DC5}"/>
          </ac:picMkLst>
        </pc:picChg>
        <pc:cxnChg chg="mod">
          <ac:chgData name="Francesco Marzagalli" userId="a2dac736-dbe4-4589-890e-91de0d3152ab" providerId="ADAL" clId="{C2C2CE3E-EFA2-48E2-85F0-D88584E41B8A}" dt="2020-05-17T10:52:54.427" v="6578" actId="1035"/>
          <ac:cxnSpMkLst>
            <pc:docMk/>
            <pc:sldMk cId="994679080" sldId="285"/>
            <ac:cxnSpMk id="9" creationId="{7E100F0F-C9F8-41F2-B80B-15D2ACA31B73}"/>
          </ac:cxnSpMkLst>
        </pc:cxnChg>
      </pc:sldChg>
      <pc:sldChg chg="addSp delSp modSp add mod">
        <pc:chgData name="Francesco Marzagalli" userId="a2dac736-dbe4-4589-890e-91de0d3152ab" providerId="ADAL" clId="{C2C2CE3E-EFA2-48E2-85F0-D88584E41B8A}" dt="2020-05-17T09:21:21.725" v="3542"/>
        <pc:sldMkLst>
          <pc:docMk/>
          <pc:sldMk cId="77725998" sldId="286"/>
        </pc:sldMkLst>
        <pc:spChg chg="mod">
          <ac:chgData name="Francesco Marzagalli" userId="a2dac736-dbe4-4589-890e-91de0d3152ab" providerId="ADAL" clId="{C2C2CE3E-EFA2-48E2-85F0-D88584E41B8A}" dt="2020-05-17T09:21:11.449" v="3535" actId="20577"/>
          <ac:spMkLst>
            <pc:docMk/>
            <pc:sldMk cId="77725998" sldId="286"/>
            <ac:spMk id="6" creationId="{B7D4C258-4A82-4F5C-AEDD-52938BA8B42C}"/>
          </ac:spMkLst>
        </pc:spChg>
        <pc:spChg chg="del mod">
          <ac:chgData name="Francesco Marzagalli" userId="a2dac736-dbe4-4589-890e-91de0d3152ab" providerId="ADAL" clId="{C2C2CE3E-EFA2-48E2-85F0-D88584E41B8A}" dt="2020-05-17T09:21:21.725" v="3542"/>
          <ac:spMkLst>
            <pc:docMk/>
            <pc:sldMk cId="77725998" sldId="286"/>
            <ac:spMk id="10" creationId="{B05F556C-3E16-4530-965E-71C4E07C5043}"/>
          </ac:spMkLst>
        </pc:spChg>
        <pc:picChg chg="add mod">
          <ac:chgData name="Francesco Marzagalli" userId="a2dac736-dbe4-4589-890e-91de0d3152ab" providerId="ADAL" clId="{C2C2CE3E-EFA2-48E2-85F0-D88584E41B8A}" dt="2020-05-17T09:21:20.019" v="3540" actId="1076"/>
          <ac:picMkLst>
            <pc:docMk/>
            <pc:sldMk cId="77725998" sldId="286"/>
            <ac:picMk id="3" creationId="{C2B5768E-E120-4843-AEFA-890A45BCBA0C}"/>
          </ac:picMkLst>
        </pc:picChg>
      </pc:sldChg>
      <pc:sldChg chg="addSp delSp modSp add mod">
        <pc:chgData name="Francesco Marzagalli" userId="a2dac736-dbe4-4589-890e-91de0d3152ab" providerId="ADAL" clId="{C2C2CE3E-EFA2-48E2-85F0-D88584E41B8A}" dt="2020-05-18T08:20:50.784" v="6776" actId="20577"/>
        <pc:sldMkLst>
          <pc:docMk/>
          <pc:sldMk cId="3563938468" sldId="287"/>
        </pc:sldMkLst>
        <pc:spChg chg="add mod">
          <ac:chgData name="Francesco Marzagalli" userId="a2dac736-dbe4-4589-890e-91de0d3152ab" providerId="ADAL" clId="{C2C2CE3E-EFA2-48E2-85F0-D88584E41B8A}" dt="2020-05-17T09:27:12.482" v="3906" actId="1076"/>
          <ac:spMkLst>
            <pc:docMk/>
            <pc:sldMk cId="3563938468" sldId="287"/>
            <ac:spMk id="2" creationId="{57566BF2-C9A2-45B3-BB98-16B91D1F8E5B}"/>
          </ac:spMkLst>
        </pc:spChg>
        <pc:spChg chg="mod">
          <ac:chgData name="Francesco Marzagalli" userId="a2dac736-dbe4-4589-890e-91de0d3152ab" providerId="ADAL" clId="{C2C2CE3E-EFA2-48E2-85F0-D88584E41B8A}" dt="2020-05-17T09:21:30.738" v="3556" actId="20577"/>
          <ac:spMkLst>
            <pc:docMk/>
            <pc:sldMk cId="3563938468" sldId="287"/>
            <ac:spMk id="6" creationId="{B7D4C258-4A82-4F5C-AEDD-52938BA8B42C}"/>
          </ac:spMkLst>
        </pc:spChg>
        <pc:spChg chg="mod">
          <ac:chgData name="Francesco Marzagalli" userId="a2dac736-dbe4-4589-890e-91de0d3152ab" providerId="ADAL" clId="{C2C2CE3E-EFA2-48E2-85F0-D88584E41B8A}" dt="2020-05-18T08:20:50.784" v="6776" actId="20577"/>
          <ac:spMkLst>
            <pc:docMk/>
            <pc:sldMk cId="3563938468" sldId="287"/>
            <ac:spMk id="10" creationId="{B05F556C-3E16-4530-965E-71C4E07C5043}"/>
          </ac:spMkLst>
        </pc:spChg>
        <pc:picChg chg="add mod">
          <ac:chgData name="Francesco Marzagalli" userId="a2dac736-dbe4-4589-890e-91de0d3152ab" providerId="ADAL" clId="{C2C2CE3E-EFA2-48E2-85F0-D88584E41B8A}" dt="2020-05-17T10:50:28.399" v="6537" actId="1076"/>
          <ac:picMkLst>
            <pc:docMk/>
            <pc:sldMk cId="3563938468" sldId="287"/>
            <ac:picMk id="4" creationId="{F3597F94-53E6-4079-AA9F-37DA1EE8EB2B}"/>
          </ac:picMkLst>
        </pc:picChg>
        <pc:picChg chg="add del mod">
          <ac:chgData name="Francesco Marzagalli" userId="a2dac736-dbe4-4589-890e-91de0d3152ab" providerId="ADAL" clId="{C2C2CE3E-EFA2-48E2-85F0-D88584E41B8A}" dt="2020-05-17T09:33:49.240" v="3917" actId="21"/>
          <ac:picMkLst>
            <pc:docMk/>
            <pc:sldMk cId="3563938468" sldId="287"/>
            <ac:picMk id="11" creationId="{DEA96E6F-6F6C-402F-B2A4-5CD328CC3A26}"/>
          </ac:picMkLst>
        </pc:picChg>
        <pc:cxnChg chg="mod">
          <ac:chgData name="Francesco Marzagalli" userId="a2dac736-dbe4-4589-890e-91de0d3152ab" providerId="ADAL" clId="{C2C2CE3E-EFA2-48E2-85F0-D88584E41B8A}" dt="2020-05-17T09:35:39.290" v="4009" actId="1036"/>
          <ac:cxnSpMkLst>
            <pc:docMk/>
            <pc:sldMk cId="3563938468" sldId="287"/>
            <ac:cxnSpMk id="9" creationId="{7E100F0F-C9F8-41F2-B80B-15D2ACA31B73}"/>
          </ac:cxnSpMkLst>
        </pc:cxnChg>
      </pc:sldChg>
      <pc:sldChg chg="addSp delSp modSp add mod">
        <pc:chgData name="Francesco Marzagalli" userId="a2dac736-dbe4-4589-890e-91de0d3152ab" providerId="ADAL" clId="{C2C2CE3E-EFA2-48E2-85F0-D88584E41B8A}" dt="2020-05-17T10:50:06.752" v="6535" actId="1076"/>
        <pc:sldMkLst>
          <pc:docMk/>
          <pc:sldMk cId="1852128047" sldId="288"/>
        </pc:sldMkLst>
        <pc:spChg chg="mod">
          <ac:chgData name="Francesco Marzagalli" userId="a2dac736-dbe4-4589-890e-91de0d3152ab" providerId="ADAL" clId="{C2C2CE3E-EFA2-48E2-85F0-D88584E41B8A}" dt="2020-05-17T09:41:38.192" v="4249" actId="20577"/>
          <ac:spMkLst>
            <pc:docMk/>
            <pc:sldMk cId="1852128047" sldId="288"/>
            <ac:spMk id="6" creationId="{B7D4C258-4A82-4F5C-AEDD-52938BA8B42C}"/>
          </ac:spMkLst>
        </pc:spChg>
        <pc:spChg chg="mod">
          <ac:chgData name="Francesco Marzagalli" userId="a2dac736-dbe4-4589-890e-91de0d3152ab" providerId="ADAL" clId="{C2C2CE3E-EFA2-48E2-85F0-D88584E41B8A}" dt="2020-05-17T10:50:06.752" v="6535" actId="1076"/>
          <ac:spMkLst>
            <pc:docMk/>
            <pc:sldMk cId="1852128047" sldId="288"/>
            <ac:spMk id="8" creationId="{E7F58D70-B04D-4BC6-9BFD-EDF23A004F0B}"/>
          </ac:spMkLst>
        </pc:spChg>
        <pc:spChg chg="del mod">
          <ac:chgData name="Francesco Marzagalli" userId="a2dac736-dbe4-4589-890e-91de0d3152ab" providerId="ADAL" clId="{C2C2CE3E-EFA2-48E2-85F0-D88584E41B8A}" dt="2020-05-17T09:34:41.474" v="3929"/>
          <ac:spMkLst>
            <pc:docMk/>
            <pc:sldMk cId="1852128047" sldId="288"/>
            <ac:spMk id="10" creationId="{B05F556C-3E16-4530-965E-71C4E07C5043}"/>
          </ac:spMkLst>
        </pc:spChg>
        <pc:picChg chg="add del mod">
          <ac:chgData name="Francesco Marzagalli" userId="a2dac736-dbe4-4589-890e-91de0d3152ab" providerId="ADAL" clId="{C2C2CE3E-EFA2-48E2-85F0-D88584E41B8A}" dt="2020-05-17T09:39:32.523" v="4227" actId="21"/>
          <ac:picMkLst>
            <pc:docMk/>
            <pc:sldMk cId="1852128047" sldId="288"/>
            <ac:picMk id="3" creationId="{C044E6B7-BCAA-474E-B155-00691DCBAD9C}"/>
          </ac:picMkLst>
        </pc:picChg>
        <pc:picChg chg="add del mod">
          <ac:chgData name="Francesco Marzagalli" userId="a2dac736-dbe4-4589-890e-91de0d3152ab" providerId="ADAL" clId="{C2C2CE3E-EFA2-48E2-85F0-D88584E41B8A}" dt="2020-05-17T09:33:59.706" v="3920" actId="21"/>
          <ac:picMkLst>
            <pc:docMk/>
            <pc:sldMk cId="1852128047" sldId="288"/>
            <ac:picMk id="11" creationId="{A77E1A23-1277-4ACE-8F40-70DFFC0725FD}"/>
          </ac:picMkLst>
        </pc:picChg>
      </pc:sldChg>
      <pc:sldChg chg="addSp delSp modSp add mod ord">
        <pc:chgData name="Francesco Marzagalli" userId="a2dac736-dbe4-4589-890e-91de0d3152ab" providerId="ADAL" clId="{C2C2CE3E-EFA2-48E2-85F0-D88584E41B8A}" dt="2020-05-17T09:39:52.395" v="4235" actId="1038"/>
        <pc:sldMkLst>
          <pc:docMk/>
          <pc:sldMk cId="3905732595" sldId="289"/>
        </pc:sldMkLst>
        <pc:spChg chg="mod">
          <ac:chgData name="Francesco Marzagalli" userId="a2dac736-dbe4-4589-890e-91de0d3152ab" providerId="ADAL" clId="{C2C2CE3E-EFA2-48E2-85F0-D88584E41B8A}" dt="2020-05-17T09:39:28.733" v="4226" actId="20577"/>
          <ac:spMkLst>
            <pc:docMk/>
            <pc:sldMk cId="3905732595" sldId="289"/>
            <ac:spMk id="10" creationId="{B05F556C-3E16-4530-965E-71C4E07C5043}"/>
          </ac:spMkLst>
        </pc:spChg>
        <pc:picChg chg="add mod">
          <ac:chgData name="Francesco Marzagalli" userId="a2dac736-dbe4-4589-890e-91de0d3152ab" providerId="ADAL" clId="{C2C2CE3E-EFA2-48E2-85F0-D88584E41B8A}" dt="2020-05-17T09:39:52.395" v="4235" actId="1038"/>
          <ac:picMkLst>
            <pc:docMk/>
            <pc:sldMk cId="3905732595" sldId="289"/>
            <ac:picMk id="11" creationId="{6FFE6453-064E-49A1-8F1E-4F035C9AB5D0}"/>
          </ac:picMkLst>
        </pc:picChg>
        <pc:cxnChg chg="del">
          <ac:chgData name="Francesco Marzagalli" userId="a2dac736-dbe4-4589-890e-91de0d3152ab" providerId="ADAL" clId="{C2C2CE3E-EFA2-48E2-85F0-D88584E41B8A}" dt="2020-05-17T09:39:49.088" v="4232" actId="21"/>
          <ac:cxnSpMkLst>
            <pc:docMk/>
            <pc:sldMk cId="3905732595" sldId="289"/>
            <ac:cxnSpMk id="9" creationId="{7E100F0F-C9F8-41F2-B80B-15D2ACA31B73}"/>
          </ac:cxnSpMkLst>
        </pc:cxnChg>
      </pc:sldChg>
      <pc:sldChg chg="addSp delSp modSp add mod">
        <pc:chgData name="Francesco Marzagalli" userId="a2dac736-dbe4-4589-890e-91de0d3152ab" providerId="ADAL" clId="{C2C2CE3E-EFA2-48E2-85F0-D88584E41B8A}" dt="2020-05-17T09:57:44.537" v="4804" actId="1076"/>
        <pc:sldMkLst>
          <pc:docMk/>
          <pc:sldMk cId="2714816359" sldId="290"/>
        </pc:sldMkLst>
        <pc:spChg chg="mod">
          <ac:chgData name="Francesco Marzagalli" userId="a2dac736-dbe4-4589-890e-91de0d3152ab" providerId="ADAL" clId="{C2C2CE3E-EFA2-48E2-85F0-D88584E41B8A}" dt="2020-05-17T09:51:23.828" v="4599" actId="20577"/>
          <ac:spMkLst>
            <pc:docMk/>
            <pc:sldMk cId="2714816359" sldId="290"/>
            <ac:spMk id="6" creationId="{B7D4C258-4A82-4F5C-AEDD-52938BA8B42C}"/>
          </ac:spMkLst>
        </pc:spChg>
        <pc:spChg chg="mod">
          <ac:chgData name="Francesco Marzagalli" userId="a2dac736-dbe4-4589-890e-91de0d3152ab" providerId="ADAL" clId="{C2C2CE3E-EFA2-48E2-85F0-D88584E41B8A}" dt="2020-05-17T09:57:44.537" v="4804" actId="1076"/>
          <ac:spMkLst>
            <pc:docMk/>
            <pc:sldMk cId="2714816359" sldId="290"/>
            <ac:spMk id="10" creationId="{B05F556C-3E16-4530-965E-71C4E07C5043}"/>
          </ac:spMkLst>
        </pc:spChg>
        <pc:picChg chg="add mod modCrop">
          <ac:chgData name="Francesco Marzagalli" userId="a2dac736-dbe4-4589-890e-91de0d3152ab" providerId="ADAL" clId="{C2C2CE3E-EFA2-48E2-85F0-D88584E41B8A}" dt="2020-05-17T09:57:27.520" v="4801" actId="1076"/>
          <ac:picMkLst>
            <pc:docMk/>
            <pc:sldMk cId="2714816359" sldId="290"/>
            <ac:picMk id="3" creationId="{9178D2F9-537C-4F05-94AE-F43CB4AF40A7}"/>
          </ac:picMkLst>
        </pc:picChg>
        <pc:cxnChg chg="del">
          <ac:chgData name="Francesco Marzagalli" userId="a2dac736-dbe4-4589-890e-91de0d3152ab" providerId="ADAL" clId="{C2C2CE3E-EFA2-48E2-85F0-D88584E41B8A}" dt="2020-05-17T09:56:59.523" v="4796" actId="21"/>
          <ac:cxnSpMkLst>
            <pc:docMk/>
            <pc:sldMk cId="2714816359" sldId="290"/>
            <ac:cxnSpMk id="9" creationId="{7E100F0F-C9F8-41F2-B80B-15D2ACA31B73}"/>
          </ac:cxnSpMkLst>
        </pc:cxnChg>
      </pc:sldChg>
      <pc:sldChg chg="addSp delSp modSp add mod">
        <pc:chgData name="Francesco Marzagalli" userId="a2dac736-dbe4-4589-890e-91de0d3152ab" providerId="ADAL" clId="{C2C2CE3E-EFA2-48E2-85F0-D88584E41B8A}" dt="2020-05-18T08:22:33.785" v="6809" actId="20577"/>
        <pc:sldMkLst>
          <pc:docMk/>
          <pc:sldMk cId="3166098902" sldId="291"/>
        </pc:sldMkLst>
        <pc:spChg chg="mod">
          <ac:chgData name="Francesco Marzagalli" userId="a2dac736-dbe4-4589-890e-91de0d3152ab" providerId="ADAL" clId="{C2C2CE3E-EFA2-48E2-85F0-D88584E41B8A}" dt="2020-05-18T08:22:33.785" v="6809" actId="20577"/>
          <ac:spMkLst>
            <pc:docMk/>
            <pc:sldMk cId="3166098902" sldId="291"/>
            <ac:spMk id="6" creationId="{B7D4C258-4A82-4F5C-AEDD-52938BA8B42C}"/>
          </ac:spMkLst>
        </pc:spChg>
        <pc:spChg chg="mod">
          <ac:chgData name="Francesco Marzagalli" userId="a2dac736-dbe4-4589-890e-91de0d3152ab" providerId="ADAL" clId="{C2C2CE3E-EFA2-48E2-85F0-D88584E41B8A}" dt="2020-05-17T10:26:13.332" v="5359" actId="404"/>
          <ac:spMkLst>
            <pc:docMk/>
            <pc:sldMk cId="3166098902" sldId="291"/>
            <ac:spMk id="10" creationId="{B05F556C-3E16-4530-965E-71C4E07C5043}"/>
          </ac:spMkLst>
        </pc:spChg>
        <pc:picChg chg="add mod">
          <ac:chgData name="Francesco Marzagalli" userId="a2dac736-dbe4-4589-890e-91de0d3152ab" providerId="ADAL" clId="{C2C2CE3E-EFA2-48E2-85F0-D88584E41B8A}" dt="2020-05-17T10:03:47.410" v="4842" actId="1076"/>
          <ac:picMkLst>
            <pc:docMk/>
            <pc:sldMk cId="3166098902" sldId="291"/>
            <ac:picMk id="3" creationId="{4700FBF5-38CE-4A82-860B-66EECE645CFA}"/>
          </ac:picMkLst>
        </pc:picChg>
        <pc:cxnChg chg="del">
          <ac:chgData name="Francesco Marzagalli" userId="a2dac736-dbe4-4589-890e-91de0d3152ab" providerId="ADAL" clId="{C2C2CE3E-EFA2-48E2-85F0-D88584E41B8A}" dt="2020-05-17T10:03:32.561" v="4839" actId="21"/>
          <ac:cxnSpMkLst>
            <pc:docMk/>
            <pc:sldMk cId="3166098902" sldId="291"/>
            <ac:cxnSpMk id="9" creationId="{7E100F0F-C9F8-41F2-B80B-15D2ACA31B73}"/>
          </ac:cxnSpMkLst>
        </pc:cxnChg>
      </pc:sldChg>
      <pc:sldChg chg="addSp delSp modSp add mod">
        <pc:chgData name="Francesco Marzagalli" userId="a2dac736-dbe4-4589-890e-91de0d3152ab" providerId="ADAL" clId="{C2C2CE3E-EFA2-48E2-85F0-D88584E41B8A}" dt="2020-05-18T08:28:14.751" v="6944" actId="790"/>
        <pc:sldMkLst>
          <pc:docMk/>
          <pc:sldMk cId="3375274437" sldId="292"/>
        </pc:sldMkLst>
        <pc:spChg chg="mod">
          <ac:chgData name="Francesco Marzagalli" userId="a2dac736-dbe4-4589-890e-91de0d3152ab" providerId="ADAL" clId="{C2C2CE3E-EFA2-48E2-85F0-D88584E41B8A}" dt="2020-05-18T08:28:14.751" v="6944" actId="790"/>
          <ac:spMkLst>
            <pc:docMk/>
            <pc:sldMk cId="3375274437" sldId="292"/>
            <ac:spMk id="10" creationId="{B05F556C-3E16-4530-965E-71C4E07C5043}"/>
          </ac:spMkLst>
        </pc:spChg>
        <pc:picChg chg="add mod">
          <ac:chgData name="Francesco Marzagalli" userId="a2dac736-dbe4-4589-890e-91de0d3152ab" providerId="ADAL" clId="{C2C2CE3E-EFA2-48E2-85F0-D88584E41B8A}" dt="2020-05-17T10:13:37.555" v="5069" actId="1076"/>
          <ac:picMkLst>
            <pc:docMk/>
            <pc:sldMk cId="3375274437" sldId="292"/>
            <ac:picMk id="3" creationId="{6C7D8691-7E3E-49AC-8C99-9A26268EEEF2}"/>
          </ac:picMkLst>
        </pc:picChg>
        <pc:cxnChg chg="del">
          <ac:chgData name="Francesco Marzagalli" userId="a2dac736-dbe4-4589-890e-91de0d3152ab" providerId="ADAL" clId="{C2C2CE3E-EFA2-48E2-85F0-D88584E41B8A}" dt="2020-05-17T10:13:22.006" v="5067" actId="21"/>
          <ac:cxnSpMkLst>
            <pc:docMk/>
            <pc:sldMk cId="3375274437" sldId="292"/>
            <ac:cxnSpMk id="9" creationId="{7E100F0F-C9F8-41F2-B80B-15D2ACA31B73}"/>
          </ac:cxnSpMkLst>
        </pc:cxnChg>
      </pc:sldChg>
      <pc:sldChg chg="addSp delSp modSp add mod">
        <pc:chgData name="Francesco Marzagalli" userId="a2dac736-dbe4-4589-890e-91de0d3152ab" providerId="ADAL" clId="{C2C2CE3E-EFA2-48E2-85F0-D88584E41B8A}" dt="2020-05-17T10:26:04.331" v="5358" actId="1076"/>
        <pc:sldMkLst>
          <pc:docMk/>
          <pc:sldMk cId="371615009" sldId="293"/>
        </pc:sldMkLst>
        <pc:spChg chg="mod">
          <ac:chgData name="Francesco Marzagalli" userId="a2dac736-dbe4-4589-890e-91de0d3152ab" providerId="ADAL" clId="{C2C2CE3E-EFA2-48E2-85F0-D88584E41B8A}" dt="2020-05-17T10:14:31.677" v="5073" actId="20577"/>
          <ac:spMkLst>
            <pc:docMk/>
            <pc:sldMk cId="371615009" sldId="293"/>
            <ac:spMk id="6" creationId="{B7D4C258-4A82-4F5C-AEDD-52938BA8B42C}"/>
          </ac:spMkLst>
        </pc:spChg>
        <pc:spChg chg="mod">
          <ac:chgData name="Francesco Marzagalli" userId="a2dac736-dbe4-4589-890e-91de0d3152ab" providerId="ADAL" clId="{C2C2CE3E-EFA2-48E2-85F0-D88584E41B8A}" dt="2020-05-17T10:23:54.979" v="5344" actId="20577"/>
          <ac:spMkLst>
            <pc:docMk/>
            <pc:sldMk cId="371615009" sldId="293"/>
            <ac:spMk id="10" creationId="{B05F556C-3E16-4530-965E-71C4E07C5043}"/>
          </ac:spMkLst>
        </pc:spChg>
        <pc:spChg chg="add mod">
          <ac:chgData name="Francesco Marzagalli" userId="a2dac736-dbe4-4589-890e-91de0d3152ab" providerId="ADAL" clId="{C2C2CE3E-EFA2-48E2-85F0-D88584E41B8A}" dt="2020-05-17T10:26:04.331" v="5358" actId="1076"/>
          <ac:spMkLst>
            <pc:docMk/>
            <pc:sldMk cId="371615009" sldId="293"/>
            <ac:spMk id="12" creationId="{0A419DB2-659A-4B65-846D-0F228D0957D9}"/>
          </ac:spMkLst>
        </pc:spChg>
        <pc:picChg chg="add mod">
          <ac:chgData name="Francesco Marzagalli" userId="a2dac736-dbe4-4589-890e-91de0d3152ab" providerId="ADAL" clId="{C2C2CE3E-EFA2-48E2-85F0-D88584E41B8A}" dt="2020-05-17T10:17:10.585" v="5317" actId="1076"/>
          <ac:picMkLst>
            <pc:docMk/>
            <pc:sldMk cId="371615009" sldId="293"/>
            <ac:picMk id="3" creationId="{CA05A1BC-CB71-4898-A4A3-448B2D7B1282}"/>
          </ac:picMkLst>
        </pc:picChg>
        <pc:cxnChg chg="del">
          <ac:chgData name="Francesco Marzagalli" userId="a2dac736-dbe4-4589-890e-91de0d3152ab" providerId="ADAL" clId="{C2C2CE3E-EFA2-48E2-85F0-D88584E41B8A}" dt="2020-05-17T10:25:47.380" v="5355" actId="21"/>
          <ac:cxnSpMkLst>
            <pc:docMk/>
            <pc:sldMk cId="371615009" sldId="293"/>
            <ac:cxnSpMk id="9" creationId="{7E100F0F-C9F8-41F2-B80B-15D2ACA31B73}"/>
          </ac:cxnSpMkLst>
        </pc:cxnChg>
        <pc:cxnChg chg="add del mod">
          <ac:chgData name="Francesco Marzagalli" userId="a2dac736-dbe4-4589-890e-91de0d3152ab" providerId="ADAL" clId="{C2C2CE3E-EFA2-48E2-85F0-D88584E41B8A}" dt="2020-05-17T10:18:35.196" v="5322"/>
          <ac:cxnSpMkLst>
            <pc:docMk/>
            <pc:sldMk cId="371615009" sldId="293"/>
            <ac:cxnSpMk id="11" creationId="{9C1A9A6B-8C73-4C62-9357-1786975BA73A}"/>
          </ac:cxnSpMkLst>
        </pc:cxnChg>
      </pc:sldChg>
      <pc:sldChg chg="addSp delSp modSp add mod">
        <pc:chgData name="Francesco Marzagalli" userId="a2dac736-dbe4-4589-890e-91de0d3152ab" providerId="ADAL" clId="{C2C2CE3E-EFA2-48E2-85F0-D88584E41B8A}" dt="2020-05-17T10:28:31.004" v="5447" actId="1036"/>
        <pc:sldMkLst>
          <pc:docMk/>
          <pc:sldMk cId="2391259092" sldId="294"/>
        </pc:sldMkLst>
        <pc:spChg chg="mod">
          <ac:chgData name="Francesco Marzagalli" userId="a2dac736-dbe4-4589-890e-91de0d3152ab" providerId="ADAL" clId="{C2C2CE3E-EFA2-48E2-85F0-D88584E41B8A}" dt="2020-05-17T10:26:54.339" v="5416" actId="20577"/>
          <ac:spMkLst>
            <pc:docMk/>
            <pc:sldMk cId="2391259092" sldId="294"/>
            <ac:spMk id="10" creationId="{B05F556C-3E16-4530-965E-71C4E07C5043}"/>
          </ac:spMkLst>
        </pc:spChg>
        <pc:picChg chg="add mod ord">
          <ac:chgData name="Francesco Marzagalli" userId="a2dac736-dbe4-4589-890e-91de0d3152ab" providerId="ADAL" clId="{C2C2CE3E-EFA2-48E2-85F0-D88584E41B8A}" dt="2020-05-17T10:28:31.004" v="5447" actId="1036"/>
          <ac:picMkLst>
            <pc:docMk/>
            <pc:sldMk cId="2391259092" sldId="294"/>
            <ac:picMk id="3" creationId="{BCF66A0C-5E81-43E1-A38B-871CEF4E4EC8}"/>
          </ac:picMkLst>
        </pc:picChg>
        <pc:picChg chg="add del mod">
          <ac:chgData name="Francesco Marzagalli" userId="a2dac736-dbe4-4589-890e-91de0d3152ab" providerId="ADAL" clId="{C2C2CE3E-EFA2-48E2-85F0-D88584E41B8A}" dt="2020-05-17T10:27:34.613" v="5427" actId="21"/>
          <ac:picMkLst>
            <pc:docMk/>
            <pc:sldMk cId="2391259092" sldId="294"/>
            <ac:picMk id="7" creationId="{B2D15601-E535-4169-A89C-9444358D4EF9}"/>
          </ac:picMkLst>
        </pc:picChg>
        <pc:picChg chg="add mod">
          <ac:chgData name="Francesco Marzagalli" userId="a2dac736-dbe4-4589-890e-91de0d3152ab" providerId="ADAL" clId="{C2C2CE3E-EFA2-48E2-85F0-D88584E41B8A}" dt="2020-05-17T10:28:28.146" v="5446" actId="1036"/>
          <ac:picMkLst>
            <pc:docMk/>
            <pc:sldMk cId="2391259092" sldId="294"/>
            <ac:picMk id="12" creationId="{70CA7B1F-EE54-4BF2-A13C-AC409AAA45C0}"/>
          </ac:picMkLst>
        </pc:picChg>
        <pc:cxnChg chg="mod">
          <ac:chgData name="Francesco Marzagalli" userId="a2dac736-dbe4-4589-890e-91de0d3152ab" providerId="ADAL" clId="{C2C2CE3E-EFA2-48E2-85F0-D88584E41B8A}" dt="2020-05-17T10:28:21.567" v="5443" actId="1036"/>
          <ac:cxnSpMkLst>
            <pc:docMk/>
            <pc:sldMk cId="2391259092" sldId="294"/>
            <ac:cxnSpMk id="9" creationId="{7E100F0F-C9F8-41F2-B80B-15D2ACA31B73}"/>
          </ac:cxnSpMkLst>
        </pc:cxnChg>
      </pc:sldChg>
      <pc:sldChg chg="addSp modSp add mod">
        <pc:chgData name="Francesco Marzagalli" userId="a2dac736-dbe4-4589-890e-91de0d3152ab" providerId="ADAL" clId="{C2C2CE3E-EFA2-48E2-85F0-D88584E41B8A}" dt="2020-05-17T10:30:24.604" v="5561" actId="20577"/>
        <pc:sldMkLst>
          <pc:docMk/>
          <pc:sldMk cId="2335586845" sldId="295"/>
        </pc:sldMkLst>
        <pc:spChg chg="mod">
          <ac:chgData name="Francesco Marzagalli" userId="a2dac736-dbe4-4589-890e-91de0d3152ab" providerId="ADAL" clId="{C2C2CE3E-EFA2-48E2-85F0-D88584E41B8A}" dt="2020-05-17T10:30:24.604" v="5561" actId="20577"/>
          <ac:spMkLst>
            <pc:docMk/>
            <pc:sldMk cId="2335586845" sldId="295"/>
            <ac:spMk id="10" creationId="{B05F556C-3E16-4530-965E-71C4E07C5043}"/>
          </ac:spMkLst>
        </pc:spChg>
        <pc:picChg chg="add mod">
          <ac:chgData name="Francesco Marzagalli" userId="a2dac736-dbe4-4589-890e-91de0d3152ab" providerId="ADAL" clId="{C2C2CE3E-EFA2-48E2-85F0-D88584E41B8A}" dt="2020-05-17T10:29:42.818" v="5559" actId="1036"/>
          <ac:picMkLst>
            <pc:docMk/>
            <pc:sldMk cId="2335586845" sldId="295"/>
            <ac:picMk id="3" creationId="{E9B0FF20-A691-4361-9FD8-C2138FF515FF}"/>
          </ac:picMkLst>
        </pc:picChg>
        <pc:cxnChg chg="mod">
          <ac:chgData name="Francesco Marzagalli" userId="a2dac736-dbe4-4589-890e-91de0d3152ab" providerId="ADAL" clId="{C2C2CE3E-EFA2-48E2-85F0-D88584E41B8A}" dt="2020-05-17T10:28:58.622" v="5455" actId="1036"/>
          <ac:cxnSpMkLst>
            <pc:docMk/>
            <pc:sldMk cId="2335586845" sldId="295"/>
            <ac:cxnSpMk id="9" creationId="{7E100F0F-C9F8-41F2-B80B-15D2ACA31B73}"/>
          </ac:cxnSpMkLst>
        </pc:cxnChg>
      </pc:sldChg>
      <pc:sldChg chg="modSp add mod">
        <pc:chgData name="Francesco Marzagalli" userId="a2dac736-dbe4-4589-890e-91de0d3152ab" providerId="ADAL" clId="{C2C2CE3E-EFA2-48E2-85F0-D88584E41B8A}" dt="2020-05-20T08:24:54.079" v="7131" actId="20577"/>
        <pc:sldMkLst>
          <pc:docMk/>
          <pc:sldMk cId="216499966" sldId="296"/>
        </pc:sldMkLst>
        <pc:spChg chg="mod">
          <ac:chgData name="Francesco Marzagalli" userId="a2dac736-dbe4-4589-890e-91de0d3152ab" providerId="ADAL" clId="{C2C2CE3E-EFA2-48E2-85F0-D88584E41B8A}" dt="2020-05-17T10:32:11.916" v="5577" actId="20577"/>
          <ac:spMkLst>
            <pc:docMk/>
            <pc:sldMk cId="216499966" sldId="296"/>
            <ac:spMk id="6" creationId="{B7D4C258-4A82-4F5C-AEDD-52938BA8B42C}"/>
          </ac:spMkLst>
        </pc:spChg>
        <pc:spChg chg="mod">
          <ac:chgData name="Francesco Marzagalli" userId="a2dac736-dbe4-4589-890e-91de0d3152ab" providerId="ADAL" clId="{C2C2CE3E-EFA2-48E2-85F0-D88584E41B8A}" dt="2020-05-20T08:24:54.079" v="7131" actId="20577"/>
          <ac:spMkLst>
            <pc:docMk/>
            <pc:sldMk cId="216499966" sldId="296"/>
            <ac:spMk id="10" creationId="{B05F556C-3E16-4530-965E-71C4E07C5043}"/>
          </ac:spMkLst>
        </pc:spChg>
      </pc:sldChg>
      <pc:sldChg chg="addSp delSp modSp add mod">
        <pc:chgData name="Francesco Marzagalli" userId="a2dac736-dbe4-4589-890e-91de0d3152ab" providerId="ADAL" clId="{C2C2CE3E-EFA2-48E2-85F0-D88584E41B8A}" dt="2020-05-20T13:17:43.614" v="7207" actId="1076"/>
        <pc:sldMkLst>
          <pc:docMk/>
          <pc:sldMk cId="3625235022" sldId="297"/>
        </pc:sldMkLst>
        <pc:spChg chg="add mod">
          <ac:chgData name="Francesco Marzagalli" userId="a2dac736-dbe4-4589-890e-91de0d3152ab" providerId="ADAL" clId="{C2C2CE3E-EFA2-48E2-85F0-D88584E41B8A}" dt="2020-05-20T13:17:43.614" v="7207" actId="1076"/>
          <ac:spMkLst>
            <pc:docMk/>
            <pc:sldMk cId="3625235022" sldId="297"/>
            <ac:spMk id="2" creationId="{B3382051-5409-47D2-84C9-9C03DE6D39B3}"/>
          </ac:spMkLst>
        </pc:spChg>
        <pc:spChg chg="mod">
          <ac:chgData name="Francesco Marzagalli" userId="a2dac736-dbe4-4589-890e-91de0d3152ab" providerId="ADAL" clId="{C2C2CE3E-EFA2-48E2-85F0-D88584E41B8A}" dt="2020-05-17T10:48:05.216" v="6534" actId="20577"/>
          <ac:spMkLst>
            <pc:docMk/>
            <pc:sldMk cId="3625235022" sldId="297"/>
            <ac:spMk id="6" creationId="{B7D4C258-4A82-4F5C-AEDD-52938BA8B42C}"/>
          </ac:spMkLst>
        </pc:spChg>
        <pc:spChg chg="mod">
          <ac:chgData name="Francesco Marzagalli" userId="a2dac736-dbe4-4589-890e-91de0d3152ab" providerId="ADAL" clId="{C2C2CE3E-EFA2-48E2-85F0-D88584E41B8A}" dt="2020-05-17T10:38:34.305" v="6107" actId="6549"/>
          <ac:spMkLst>
            <pc:docMk/>
            <pc:sldMk cId="3625235022" sldId="297"/>
            <ac:spMk id="10" creationId="{B05F556C-3E16-4530-965E-71C4E07C5043}"/>
          </ac:spMkLst>
        </pc:spChg>
        <pc:picChg chg="add del mod">
          <ac:chgData name="Francesco Marzagalli" userId="a2dac736-dbe4-4589-890e-91de0d3152ab" providerId="ADAL" clId="{C2C2CE3E-EFA2-48E2-85F0-D88584E41B8A}" dt="2020-05-20T13:15:34.209" v="7133" actId="21"/>
          <ac:picMkLst>
            <pc:docMk/>
            <pc:sldMk cId="3625235022" sldId="297"/>
            <ac:picMk id="3" creationId="{395BD54F-5A98-4763-9D18-BB253983D327}"/>
          </ac:picMkLst>
        </pc:picChg>
        <pc:picChg chg="add del mod">
          <ac:chgData name="Francesco Marzagalli" userId="a2dac736-dbe4-4589-890e-91de0d3152ab" providerId="ADAL" clId="{C2C2CE3E-EFA2-48E2-85F0-D88584E41B8A}" dt="2020-05-20T13:15:36.349" v="7134" actId="21"/>
          <ac:picMkLst>
            <pc:docMk/>
            <pc:sldMk cId="3625235022" sldId="297"/>
            <ac:picMk id="7" creationId="{E47696CC-57B3-42E6-9955-FD785C611B66}"/>
          </ac:picMkLst>
        </pc:picChg>
        <pc:cxnChg chg="del">
          <ac:chgData name="Francesco Marzagalli" userId="a2dac736-dbe4-4589-890e-91de0d3152ab" providerId="ADAL" clId="{C2C2CE3E-EFA2-48E2-85F0-D88584E41B8A}" dt="2020-05-17T10:43:54.163" v="6121" actId="21"/>
          <ac:cxnSpMkLst>
            <pc:docMk/>
            <pc:sldMk cId="3625235022" sldId="297"/>
            <ac:cxnSpMk id="9" creationId="{7E100F0F-C9F8-41F2-B80B-15D2ACA31B73}"/>
          </ac:cxnSpMkLst>
        </pc:cxnChg>
      </pc:sldChg>
      <pc:sldChg chg="delSp modSp add mod">
        <pc:chgData name="Francesco Marzagalli" userId="a2dac736-dbe4-4589-890e-91de0d3152ab" providerId="ADAL" clId="{C2C2CE3E-EFA2-48E2-85F0-D88584E41B8A}" dt="2020-05-18T21:03:29.115" v="7130" actId="121"/>
        <pc:sldMkLst>
          <pc:docMk/>
          <pc:sldMk cId="1403424848" sldId="298"/>
        </pc:sldMkLst>
        <pc:spChg chg="mod">
          <ac:chgData name="Francesco Marzagalli" userId="a2dac736-dbe4-4589-890e-91de0d3152ab" providerId="ADAL" clId="{C2C2CE3E-EFA2-48E2-85F0-D88584E41B8A}" dt="2020-05-18T21:03:29.115" v="7130" actId="121"/>
          <ac:spMkLst>
            <pc:docMk/>
            <pc:sldMk cId="1403424848" sldId="298"/>
            <ac:spMk id="6" creationId="{B7D4C258-4A82-4F5C-AEDD-52938BA8B42C}"/>
          </ac:spMkLst>
        </pc:spChg>
        <pc:spChg chg="mod">
          <ac:chgData name="Francesco Marzagalli" userId="a2dac736-dbe4-4589-890e-91de0d3152ab" providerId="ADAL" clId="{C2C2CE3E-EFA2-48E2-85F0-D88584E41B8A}" dt="2020-05-17T10:44:52.965" v="6147" actId="1076"/>
          <ac:spMkLst>
            <pc:docMk/>
            <pc:sldMk cId="1403424848" sldId="298"/>
            <ac:spMk id="8" creationId="{E7F58D70-B04D-4BC6-9BFD-EDF23A004F0B}"/>
          </ac:spMkLst>
        </pc:spChg>
        <pc:spChg chg="del mod">
          <ac:chgData name="Francesco Marzagalli" userId="a2dac736-dbe4-4589-890e-91de0d3152ab" providerId="ADAL" clId="{C2C2CE3E-EFA2-48E2-85F0-D88584E41B8A}" dt="2020-05-17T10:44:29.028" v="6136"/>
          <ac:spMkLst>
            <pc:docMk/>
            <pc:sldMk cId="1403424848" sldId="298"/>
            <ac:spMk id="10" creationId="{B05F556C-3E16-4530-965E-71C4E07C5043}"/>
          </ac:spMkLst>
        </pc:spChg>
        <pc:spChg chg="mod">
          <ac:chgData name="Francesco Marzagalli" userId="a2dac736-dbe4-4589-890e-91de0d3152ab" providerId="ADAL" clId="{C2C2CE3E-EFA2-48E2-85F0-D88584E41B8A}" dt="2020-05-18T21:02:53.817" v="7126" actId="20577"/>
          <ac:spMkLst>
            <pc:docMk/>
            <pc:sldMk cId="1403424848" sldId="298"/>
            <ac:spMk id="20" creationId="{57042944-EF8D-4790-ABE8-1E97FE559556}"/>
          </ac:spMkLst>
        </pc:spChg>
      </pc:sldChg>
      <pc:sldChg chg="add">
        <pc:chgData name="Francesco Marzagalli" userId="a2dac736-dbe4-4589-890e-91de0d3152ab" providerId="ADAL" clId="{C2C2CE3E-EFA2-48E2-85F0-D88584E41B8A}" dt="2020-05-17T08:39:15.181" v="2948"/>
        <pc:sldMkLst>
          <pc:docMk/>
          <pc:sldMk cId="2504816372" sldId="299"/>
        </pc:sldMkLst>
      </pc:sldChg>
      <pc:sldChg chg="add del">
        <pc:chgData name="Francesco Marzagalli" userId="a2dac736-dbe4-4589-890e-91de0d3152ab" providerId="ADAL" clId="{C2C2CE3E-EFA2-48E2-85F0-D88584E41B8A}" dt="2020-05-17T09:00:55.998" v="3307" actId="2696"/>
        <pc:sldMkLst>
          <pc:docMk/>
          <pc:sldMk cId="4196639049" sldId="300"/>
        </pc:sldMkLst>
      </pc:sldChg>
    </pc:docChg>
  </pc:docChgLst>
  <pc:docChgLst>
    <pc:chgData name="Francesco Marzagalli" userId="a2dac736-dbe4-4589-890e-91de0d3152ab" providerId="ADAL" clId="{077E3E89-3A27-43CA-836D-3187DEC7D933}"/>
    <pc:docChg chg="undo redo custSel addSld delSld modSld sldOrd">
      <pc:chgData name="Francesco Marzagalli" userId="a2dac736-dbe4-4589-890e-91de0d3152ab" providerId="ADAL" clId="{077E3E89-3A27-43CA-836D-3187DEC7D933}" dt="2020-06-22T08:51:04.904" v="5809" actId="20577"/>
      <pc:docMkLst>
        <pc:docMk/>
      </pc:docMkLst>
      <pc:sldChg chg="modSp mod">
        <pc:chgData name="Francesco Marzagalli" userId="a2dac736-dbe4-4589-890e-91de0d3152ab" providerId="ADAL" clId="{077E3E89-3A27-43CA-836D-3187DEC7D933}" dt="2020-06-19T07:34:07.421" v="5725" actId="20577"/>
        <pc:sldMkLst>
          <pc:docMk/>
          <pc:sldMk cId="0" sldId="256"/>
        </pc:sldMkLst>
        <pc:spChg chg="mod">
          <ac:chgData name="Francesco Marzagalli" userId="a2dac736-dbe4-4589-890e-91de0d3152ab" providerId="ADAL" clId="{077E3E89-3A27-43CA-836D-3187DEC7D933}" dt="2020-06-19T07:34:07.421" v="5725" actId="20577"/>
          <ac:spMkLst>
            <pc:docMk/>
            <pc:sldMk cId="0" sldId="256"/>
            <ac:spMk id="2" creationId="{00000000-0000-0000-0000-000000000000}"/>
          </ac:spMkLst>
        </pc:spChg>
        <pc:spChg chg="mod">
          <ac:chgData name="Francesco Marzagalli" userId="a2dac736-dbe4-4589-890e-91de0d3152ab" providerId="ADAL" clId="{077E3E89-3A27-43CA-836D-3187DEC7D933}" dt="2020-06-18T10:47:33.787" v="2887" actId="2711"/>
          <ac:spMkLst>
            <pc:docMk/>
            <pc:sldMk cId="0" sldId="256"/>
            <ac:spMk id="3" creationId="{50868BFD-C2CE-498C-8CBC-00BC34C5B5A7}"/>
          </ac:spMkLst>
        </pc:spChg>
      </pc:sldChg>
      <pc:sldChg chg="del">
        <pc:chgData name="Francesco Marzagalli" userId="a2dac736-dbe4-4589-890e-91de0d3152ab" providerId="ADAL" clId="{077E3E89-3A27-43CA-836D-3187DEC7D933}" dt="2020-06-18T09:31:58.666" v="11" actId="2696"/>
        <pc:sldMkLst>
          <pc:docMk/>
          <pc:sldMk cId="0" sldId="258"/>
        </pc:sldMkLst>
      </pc:sldChg>
      <pc:sldChg chg="modSp mod">
        <pc:chgData name="Francesco Marzagalli" userId="a2dac736-dbe4-4589-890e-91de0d3152ab" providerId="ADAL" clId="{077E3E89-3A27-43CA-836D-3187DEC7D933}" dt="2020-06-18T16:11:36.935" v="5651" actId="1036"/>
        <pc:sldMkLst>
          <pc:docMk/>
          <pc:sldMk cId="4241042089" sldId="260"/>
        </pc:sldMkLst>
        <pc:spChg chg="mod">
          <ac:chgData name="Francesco Marzagalli" userId="a2dac736-dbe4-4589-890e-91de0d3152ab" providerId="ADAL" clId="{077E3E89-3A27-43CA-836D-3187DEC7D933}" dt="2020-06-18T10:43:24.353" v="2854" actId="20577"/>
          <ac:spMkLst>
            <pc:docMk/>
            <pc:sldMk cId="4241042089" sldId="260"/>
            <ac:spMk id="6" creationId="{B7D4C258-4A82-4F5C-AEDD-52938BA8B42C}"/>
          </ac:spMkLst>
        </pc:spChg>
        <pc:spChg chg="mod">
          <ac:chgData name="Francesco Marzagalli" userId="a2dac736-dbe4-4589-890e-91de0d3152ab" providerId="ADAL" clId="{077E3E89-3A27-43CA-836D-3187DEC7D933}" dt="2020-06-18T10:40:29.809" v="2821" actId="790"/>
          <ac:spMkLst>
            <pc:docMk/>
            <pc:sldMk cId="4241042089" sldId="260"/>
            <ac:spMk id="18" creationId="{ED63CA74-5687-43E0-9410-6C32A8723193}"/>
          </ac:spMkLst>
        </pc:spChg>
        <pc:spChg chg="mod">
          <ac:chgData name="Francesco Marzagalli" userId="a2dac736-dbe4-4589-890e-91de0d3152ab" providerId="ADAL" clId="{077E3E89-3A27-43CA-836D-3187DEC7D933}" dt="2020-06-18T10:40:05.783" v="2820" actId="313"/>
          <ac:spMkLst>
            <pc:docMk/>
            <pc:sldMk cId="4241042089" sldId="260"/>
            <ac:spMk id="20" creationId="{57042944-EF8D-4790-ABE8-1E97FE559556}"/>
          </ac:spMkLst>
        </pc:spChg>
        <pc:cxnChg chg="mod">
          <ac:chgData name="Francesco Marzagalli" userId="a2dac736-dbe4-4589-890e-91de0d3152ab" providerId="ADAL" clId="{077E3E89-3A27-43CA-836D-3187DEC7D933}" dt="2020-06-18T16:11:36.935" v="5651" actId="1036"/>
          <ac:cxnSpMkLst>
            <pc:docMk/>
            <pc:sldMk cId="4241042089" sldId="260"/>
            <ac:cxnSpMk id="7" creationId="{4D4DED6F-A4DC-404C-BE20-E211D452EB0A}"/>
          </ac:cxnSpMkLst>
        </pc:cxnChg>
      </pc:sldChg>
      <pc:sldChg chg="del">
        <pc:chgData name="Francesco Marzagalli" userId="a2dac736-dbe4-4589-890e-91de0d3152ab" providerId="ADAL" clId="{077E3E89-3A27-43CA-836D-3187DEC7D933}" dt="2020-06-18T09:32:03.489" v="12" actId="2696"/>
        <pc:sldMkLst>
          <pc:docMk/>
          <pc:sldMk cId="3426561815" sldId="261"/>
        </pc:sldMkLst>
      </pc:sldChg>
      <pc:sldChg chg="addSp delSp modSp mod">
        <pc:chgData name="Francesco Marzagalli" userId="a2dac736-dbe4-4589-890e-91de0d3152ab" providerId="ADAL" clId="{077E3E89-3A27-43CA-836D-3187DEC7D933}" dt="2020-06-18T12:55:44.485" v="3000" actId="313"/>
        <pc:sldMkLst>
          <pc:docMk/>
          <pc:sldMk cId="2115641896" sldId="262"/>
        </pc:sldMkLst>
        <pc:spChg chg="mod">
          <ac:chgData name="Francesco Marzagalli" userId="a2dac736-dbe4-4589-890e-91de0d3152ab" providerId="ADAL" clId="{077E3E89-3A27-43CA-836D-3187DEC7D933}" dt="2020-06-18T09:38:44.600" v="399" actId="1076"/>
          <ac:spMkLst>
            <pc:docMk/>
            <pc:sldMk cId="2115641896" sldId="262"/>
            <ac:spMk id="2" creationId="{1C4C57EA-EED6-4F89-AA9E-DD39B832E983}"/>
          </ac:spMkLst>
        </pc:spChg>
        <pc:spChg chg="mod">
          <ac:chgData name="Francesco Marzagalli" userId="a2dac736-dbe4-4589-890e-91de0d3152ab" providerId="ADAL" clId="{077E3E89-3A27-43CA-836D-3187DEC7D933}" dt="2020-06-18T12:55:41.011" v="2999" actId="313"/>
          <ac:spMkLst>
            <pc:docMk/>
            <pc:sldMk cId="2115641896" sldId="262"/>
            <ac:spMk id="6" creationId="{B7D4C258-4A82-4F5C-AEDD-52938BA8B42C}"/>
          </ac:spMkLst>
        </pc:spChg>
        <pc:spChg chg="add del mod">
          <ac:chgData name="Francesco Marzagalli" userId="a2dac736-dbe4-4589-890e-91de0d3152ab" providerId="ADAL" clId="{077E3E89-3A27-43CA-836D-3187DEC7D933}" dt="2020-06-18T12:55:44.485" v="3000" actId="313"/>
          <ac:spMkLst>
            <pc:docMk/>
            <pc:sldMk cId="2115641896" sldId="262"/>
            <ac:spMk id="12" creationId="{ED4F8C76-4BC7-49AB-B52F-167560C3152A}"/>
          </ac:spMkLst>
        </pc:spChg>
        <pc:spChg chg="mod">
          <ac:chgData name="Francesco Marzagalli" userId="a2dac736-dbe4-4589-890e-91de0d3152ab" providerId="ADAL" clId="{077E3E89-3A27-43CA-836D-3187DEC7D933}" dt="2020-06-18T09:36:13.293" v="320" actId="20577"/>
          <ac:spMkLst>
            <pc:docMk/>
            <pc:sldMk cId="2115641896" sldId="262"/>
            <ac:spMk id="13" creationId="{3BF625D6-9B88-4680-B90F-2B4342B7F2D9}"/>
          </ac:spMkLst>
        </pc:spChg>
        <pc:picChg chg="add del">
          <ac:chgData name="Francesco Marzagalli" userId="a2dac736-dbe4-4589-890e-91de0d3152ab" providerId="ADAL" clId="{077E3E89-3A27-43CA-836D-3187DEC7D933}" dt="2020-06-18T09:32:49.195" v="22" actId="21"/>
          <ac:picMkLst>
            <pc:docMk/>
            <pc:sldMk cId="2115641896" sldId="262"/>
            <ac:picMk id="7" creationId="{5F184F3E-5FEA-4BDC-A08B-7D32F4A4F44D}"/>
          </ac:picMkLst>
        </pc:picChg>
        <pc:cxnChg chg="mod">
          <ac:chgData name="Francesco Marzagalli" userId="a2dac736-dbe4-4589-890e-91de0d3152ab" providerId="ADAL" clId="{077E3E89-3A27-43CA-836D-3187DEC7D933}" dt="2020-06-18T09:38:47.115" v="400" actId="1076"/>
          <ac:cxnSpMkLst>
            <pc:docMk/>
            <pc:sldMk cId="2115641896" sldId="262"/>
            <ac:cxnSpMk id="8" creationId="{A2121DA6-BEA3-4700-9CF4-1912C49C9992}"/>
          </ac:cxnSpMkLst>
        </pc:cxnChg>
        <pc:cxnChg chg="mod">
          <ac:chgData name="Francesco Marzagalli" userId="a2dac736-dbe4-4589-890e-91de0d3152ab" providerId="ADAL" clId="{077E3E89-3A27-43CA-836D-3187DEC7D933}" dt="2020-06-18T09:35:45.610" v="289" actId="1076"/>
          <ac:cxnSpMkLst>
            <pc:docMk/>
            <pc:sldMk cId="2115641896" sldId="262"/>
            <ac:cxnSpMk id="10" creationId="{AE804BEB-0325-4A14-9CF5-7FA8F27CB584}"/>
          </ac:cxnSpMkLst>
        </pc:cxnChg>
        <pc:cxnChg chg="add mod">
          <ac:chgData name="Francesco Marzagalli" userId="a2dac736-dbe4-4589-890e-91de0d3152ab" providerId="ADAL" clId="{077E3E89-3A27-43CA-836D-3187DEC7D933}" dt="2020-06-18T09:38:56.981" v="437" actId="1037"/>
          <ac:cxnSpMkLst>
            <pc:docMk/>
            <pc:sldMk cId="2115641896" sldId="262"/>
            <ac:cxnSpMk id="11" creationId="{39E5FD72-DB69-45C6-A585-4BD1A3F0549E}"/>
          </ac:cxnSpMkLst>
        </pc:cxnChg>
      </pc:sldChg>
      <pc:sldChg chg="del">
        <pc:chgData name="Francesco Marzagalli" userId="a2dac736-dbe4-4589-890e-91de0d3152ab" providerId="ADAL" clId="{077E3E89-3A27-43CA-836D-3187DEC7D933}" dt="2020-06-18T09:32:06.383" v="13" actId="2696"/>
        <pc:sldMkLst>
          <pc:docMk/>
          <pc:sldMk cId="1620145687" sldId="263"/>
        </pc:sldMkLst>
      </pc:sldChg>
      <pc:sldChg chg="modSp del mod">
        <pc:chgData name="Francesco Marzagalli" userId="a2dac736-dbe4-4589-890e-91de0d3152ab" providerId="ADAL" clId="{077E3E89-3A27-43CA-836D-3187DEC7D933}" dt="2020-06-18T16:05:13.698" v="5596" actId="47"/>
        <pc:sldMkLst>
          <pc:docMk/>
          <pc:sldMk cId="4219184789" sldId="264"/>
        </pc:sldMkLst>
        <pc:spChg chg="mod">
          <ac:chgData name="Francesco Marzagalli" userId="a2dac736-dbe4-4589-890e-91de0d3152ab" providerId="ADAL" clId="{077E3E89-3A27-43CA-836D-3187DEC7D933}" dt="2020-06-18T15:13:44.579" v="5595" actId="1035"/>
          <ac:spMkLst>
            <pc:docMk/>
            <pc:sldMk cId="4219184789" sldId="264"/>
            <ac:spMk id="3" creationId="{273B1D8A-139F-4650-8FBD-573B5BAC9D19}"/>
          </ac:spMkLst>
        </pc:spChg>
        <pc:cxnChg chg="mod">
          <ac:chgData name="Francesco Marzagalli" userId="a2dac736-dbe4-4589-890e-91de0d3152ab" providerId="ADAL" clId="{077E3E89-3A27-43CA-836D-3187DEC7D933}" dt="2020-06-18T15:13:40.994" v="5593" actId="1035"/>
          <ac:cxnSpMkLst>
            <pc:docMk/>
            <pc:sldMk cId="4219184789" sldId="264"/>
            <ac:cxnSpMk id="9" creationId="{7E100F0F-C9F8-41F2-B80B-15D2ACA31B73}"/>
          </ac:cxnSpMkLst>
        </pc:cxnChg>
      </pc:sldChg>
      <pc:sldChg chg="del">
        <pc:chgData name="Francesco Marzagalli" userId="a2dac736-dbe4-4589-890e-91de0d3152ab" providerId="ADAL" clId="{077E3E89-3A27-43CA-836D-3187DEC7D933}" dt="2020-06-18T09:32:11.514" v="14" actId="2696"/>
        <pc:sldMkLst>
          <pc:docMk/>
          <pc:sldMk cId="1651269948" sldId="265"/>
        </pc:sldMkLst>
      </pc:sldChg>
      <pc:sldChg chg="modSp mod">
        <pc:chgData name="Francesco Marzagalli" userId="a2dac736-dbe4-4589-890e-91de0d3152ab" providerId="ADAL" clId="{077E3E89-3A27-43CA-836D-3187DEC7D933}" dt="2020-06-18T14:48:04.576" v="5591" actId="2711"/>
        <pc:sldMkLst>
          <pc:docMk/>
          <pc:sldMk cId="1762860163" sldId="268"/>
        </pc:sldMkLst>
        <pc:spChg chg="mod">
          <ac:chgData name="Francesco Marzagalli" userId="a2dac736-dbe4-4589-890e-91de0d3152ab" providerId="ADAL" clId="{077E3E89-3A27-43CA-836D-3187DEC7D933}" dt="2020-06-18T14:48:04.576" v="5591" actId="2711"/>
          <ac:spMkLst>
            <pc:docMk/>
            <pc:sldMk cId="1762860163" sldId="268"/>
            <ac:spMk id="3" creationId="{50868BFD-C2CE-498C-8CBC-00BC34C5B5A7}"/>
          </ac:spMkLst>
        </pc:spChg>
      </pc:sldChg>
      <pc:sldChg chg="addSp delSp modSp mod">
        <pc:chgData name="Francesco Marzagalli" userId="a2dac736-dbe4-4589-890e-91de0d3152ab" providerId="ADAL" clId="{077E3E89-3A27-43CA-836D-3187DEC7D933}" dt="2020-06-18T14:32:36.975" v="5555" actId="21"/>
        <pc:sldMkLst>
          <pc:docMk/>
          <pc:sldMk cId="1394665707" sldId="283"/>
        </pc:sldMkLst>
        <pc:spChg chg="add mod">
          <ac:chgData name="Francesco Marzagalli" userId="a2dac736-dbe4-4589-890e-91de0d3152ab" providerId="ADAL" clId="{077E3E89-3A27-43CA-836D-3187DEC7D933}" dt="2020-06-18T14:32:36.975" v="5555" actId="21"/>
          <ac:spMkLst>
            <pc:docMk/>
            <pc:sldMk cId="1394665707" sldId="283"/>
            <ac:spMk id="3" creationId="{F2090659-514C-4818-8FCD-49E05038E00A}"/>
          </ac:spMkLst>
        </pc:spChg>
        <pc:spChg chg="del mod">
          <ac:chgData name="Francesco Marzagalli" userId="a2dac736-dbe4-4589-890e-91de0d3152ab" providerId="ADAL" clId="{077E3E89-3A27-43CA-836D-3187DEC7D933}" dt="2020-06-18T14:32:36.975" v="5555" actId="21"/>
          <ac:spMkLst>
            <pc:docMk/>
            <pc:sldMk cId="1394665707" sldId="283"/>
            <ac:spMk id="6" creationId="{9D466454-6D55-F54C-8B7D-E286DB292EBD}"/>
          </ac:spMkLst>
        </pc:spChg>
      </pc:sldChg>
      <pc:sldChg chg="modSp mod">
        <pc:chgData name="Francesco Marzagalli" userId="a2dac736-dbe4-4589-890e-91de0d3152ab" providerId="ADAL" clId="{077E3E89-3A27-43CA-836D-3187DEC7D933}" dt="2020-06-18T09:40:20.898" v="534" actId="20577"/>
        <pc:sldMkLst>
          <pc:docMk/>
          <pc:sldMk cId="994679080" sldId="285"/>
        </pc:sldMkLst>
        <pc:spChg chg="mod">
          <ac:chgData name="Francesco Marzagalli" userId="a2dac736-dbe4-4589-890e-91de0d3152ab" providerId="ADAL" clId="{077E3E89-3A27-43CA-836D-3187DEC7D933}" dt="2020-06-18T09:40:20.898" v="534" actId="20577"/>
          <ac:spMkLst>
            <pc:docMk/>
            <pc:sldMk cId="994679080" sldId="285"/>
            <ac:spMk id="6" creationId="{B7D4C258-4A82-4F5C-AEDD-52938BA8B42C}"/>
          </ac:spMkLst>
        </pc:spChg>
        <pc:spChg chg="mod">
          <ac:chgData name="Francesco Marzagalli" userId="a2dac736-dbe4-4589-890e-91de0d3152ab" providerId="ADAL" clId="{077E3E89-3A27-43CA-836D-3187DEC7D933}" dt="2020-06-18T09:40:06.767" v="512" actId="20577"/>
          <ac:spMkLst>
            <pc:docMk/>
            <pc:sldMk cId="994679080" sldId="285"/>
            <ac:spMk id="10" creationId="{B05F556C-3E16-4530-965E-71C4E07C5043}"/>
          </ac:spMkLst>
        </pc:spChg>
      </pc:sldChg>
      <pc:sldChg chg="modSp del mod">
        <pc:chgData name="Francesco Marzagalli" userId="a2dac736-dbe4-4589-890e-91de0d3152ab" providerId="ADAL" clId="{077E3E89-3A27-43CA-836D-3187DEC7D933}" dt="2020-06-19T08:16:45.801" v="5747" actId="47"/>
        <pc:sldMkLst>
          <pc:docMk/>
          <pc:sldMk cId="77725998" sldId="286"/>
        </pc:sldMkLst>
        <pc:spChg chg="mod">
          <ac:chgData name="Francesco Marzagalli" userId="a2dac736-dbe4-4589-890e-91de0d3152ab" providerId="ADAL" clId="{077E3E89-3A27-43CA-836D-3187DEC7D933}" dt="2020-06-18T10:43:36.870" v="2858" actId="20577"/>
          <ac:spMkLst>
            <pc:docMk/>
            <pc:sldMk cId="77725998" sldId="286"/>
            <ac:spMk id="6" creationId="{B7D4C258-4A82-4F5C-AEDD-52938BA8B42C}"/>
          </ac:spMkLst>
        </pc:spChg>
      </pc:sldChg>
      <pc:sldChg chg="modSp mod">
        <pc:chgData name="Francesco Marzagalli" userId="a2dac736-dbe4-4589-890e-91de0d3152ab" providerId="ADAL" clId="{077E3E89-3A27-43CA-836D-3187DEC7D933}" dt="2020-06-18T16:12:08.122" v="5652" actId="20577"/>
        <pc:sldMkLst>
          <pc:docMk/>
          <pc:sldMk cId="3563938468" sldId="287"/>
        </pc:sldMkLst>
        <pc:spChg chg="mod ord">
          <ac:chgData name="Francesco Marzagalli" userId="a2dac736-dbe4-4589-890e-91de0d3152ab" providerId="ADAL" clId="{077E3E89-3A27-43CA-836D-3187DEC7D933}" dt="2020-06-18T14:34:07.648" v="5563" actId="167"/>
          <ac:spMkLst>
            <pc:docMk/>
            <pc:sldMk cId="3563938468" sldId="287"/>
            <ac:spMk id="2" creationId="{57566BF2-C9A2-45B3-BB98-16B91D1F8E5B}"/>
          </ac:spMkLst>
        </pc:spChg>
        <pc:spChg chg="mod">
          <ac:chgData name="Francesco Marzagalli" userId="a2dac736-dbe4-4589-890e-91de0d3152ab" providerId="ADAL" clId="{077E3E89-3A27-43CA-836D-3187DEC7D933}" dt="2020-06-18T10:43:41.464" v="2860" actId="20577"/>
          <ac:spMkLst>
            <pc:docMk/>
            <pc:sldMk cId="3563938468" sldId="287"/>
            <ac:spMk id="6" creationId="{B7D4C258-4A82-4F5C-AEDD-52938BA8B42C}"/>
          </ac:spMkLst>
        </pc:spChg>
        <pc:spChg chg="mod">
          <ac:chgData name="Francesco Marzagalli" userId="a2dac736-dbe4-4589-890e-91de0d3152ab" providerId="ADAL" clId="{077E3E89-3A27-43CA-836D-3187DEC7D933}" dt="2020-06-18T16:12:08.122" v="5652" actId="20577"/>
          <ac:spMkLst>
            <pc:docMk/>
            <pc:sldMk cId="3563938468" sldId="287"/>
            <ac:spMk id="10" creationId="{B05F556C-3E16-4530-965E-71C4E07C5043}"/>
          </ac:spMkLst>
        </pc:spChg>
        <pc:cxnChg chg="mod">
          <ac:chgData name="Francesco Marzagalli" userId="a2dac736-dbe4-4589-890e-91de0d3152ab" providerId="ADAL" clId="{077E3E89-3A27-43CA-836D-3187DEC7D933}" dt="2020-06-18T14:34:11.362" v="5565" actId="1035"/>
          <ac:cxnSpMkLst>
            <pc:docMk/>
            <pc:sldMk cId="3563938468" sldId="287"/>
            <ac:cxnSpMk id="9" creationId="{7E100F0F-C9F8-41F2-B80B-15D2ACA31B73}"/>
          </ac:cxnSpMkLst>
        </pc:cxnChg>
      </pc:sldChg>
      <pc:sldChg chg="modSp del mod">
        <pc:chgData name="Francesco Marzagalli" userId="a2dac736-dbe4-4589-890e-91de0d3152ab" providerId="ADAL" clId="{077E3E89-3A27-43CA-836D-3187DEC7D933}" dt="2020-06-18T16:05:24.593" v="5597" actId="47"/>
        <pc:sldMkLst>
          <pc:docMk/>
          <pc:sldMk cId="1852128047" sldId="288"/>
        </pc:sldMkLst>
        <pc:spChg chg="mod">
          <ac:chgData name="Francesco Marzagalli" userId="a2dac736-dbe4-4589-890e-91de0d3152ab" providerId="ADAL" clId="{077E3E89-3A27-43CA-836D-3187DEC7D933}" dt="2020-06-18T14:34:22.569" v="5570" actId="1076"/>
          <ac:spMkLst>
            <pc:docMk/>
            <pc:sldMk cId="1852128047" sldId="288"/>
            <ac:spMk id="8" creationId="{E7F58D70-B04D-4BC6-9BFD-EDF23A004F0B}"/>
          </ac:spMkLst>
        </pc:spChg>
      </pc:sldChg>
      <pc:sldChg chg="addSp delSp modSp mod">
        <pc:chgData name="Francesco Marzagalli" userId="a2dac736-dbe4-4589-890e-91de0d3152ab" providerId="ADAL" clId="{077E3E89-3A27-43CA-836D-3187DEC7D933}" dt="2020-06-18T14:34:17.147" v="5569" actId="1036"/>
        <pc:sldMkLst>
          <pc:docMk/>
          <pc:sldMk cId="3905732595" sldId="289"/>
        </pc:sldMkLst>
        <pc:spChg chg="mod">
          <ac:chgData name="Francesco Marzagalli" userId="a2dac736-dbe4-4589-890e-91de0d3152ab" providerId="ADAL" clId="{077E3E89-3A27-43CA-836D-3187DEC7D933}" dt="2020-06-18T12:56:24.046" v="3006" actId="313"/>
          <ac:spMkLst>
            <pc:docMk/>
            <pc:sldMk cId="3905732595" sldId="289"/>
            <ac:spMk id="10" creationId="{B05F556C-3E16-4530-965E-71C4E07C5043}"/>
          </ac:spMkLst>
        </pc:spChg>
        <pc:picChg chg="add mod">
          <ac:chgData name="Francesco Marzagalli" userId="a2dac736-dbe4-4589-890e-91de0d3152ab" providerId="ADAL" clId="{077E3E89-3A27-43CA-836D-3187DEC7D933}" dt="2020-06-18T10:36:08.914" v="2813" actId="1076"/>
          <ac:picMkLst>
            <pc:docMk/>
            <pc:sldMk cId="3905732595" sldId="289"/>
            <ac:picMk id="3" creationId="{D3A0E7DB-F9CD-4A59-9F8F-021E87C46792}"/>
          </ac:picMkLst>
        </pc:picChg>
        <pc:picChg chg="del">
          <ac:chgData name="Francesco Marzagalli" userId="a2dac736-dbe4-4589-890e-91de0d3152ab" providerId="ADAL" clId="{077E3E89-3A27-43CA-836D-3187DEC7D933}" dt="2020-06-18T10:35:29.673" v="2804" actId="21"/>
          <ac:picMkLst>
            <pc:docMk/>
            <pc:sldMk cId="3905732595" sldId="289"/>
            <ac:picMk id="11" creationId="{6FFE6453-064E-49A1-8F1E-4F035C9AB5D0}"/>
          </ac:picMkLst>
        </pc:picChg>
        <pc:cxnChg chg="add mod">
          <ac:chgData name="Francesco Marzagalli" userId="a2dac736-dbe4-4589-890e-91de0d3152ab" providerId="ADAL" clId="{077E3E89-3A27-43CA-836D-3187DEC7D933}" dt="2020-06-18T14:34:17.147" v="5569" actId="1036"/>
          <ac:cxnSpMkLst>
            <pc:docMk/>
            <pc:sldMk cId="3905732595" sldId="289"/>
            <ac:cxnSpMk id="9" creationId="{CFBBFC73-C429-44E4-ADE9-9E34A838035B}"/>
          </ac:cxnSpMkLst>
        </pc:cxnChg>
      </pc:sldChg>
      <pc:sldChg chg="addSp modSp mod">
        <pc:chgData name="Francesco Marzagalli" userId="a2dac736-dbe4-4589-890e-91de0d3152ab" providerId="ADAL" clId="{077E3E89-3A27-43CA-836D-3187DEC7D933}" dt="2020-06-18T16:05:51.957" v="5629" actId="20577"/>
        <pc:sldMkLst>
          <pc:docMk/>
          <pc:sldMk cId="2714816359" sldId="290"/>
        </pc:sldMkLst>
        <pc:spChg chg="mod">
          <ac:chgData name="Francesco Marzagalli" userId="a2dac736-dbe4-4589-890e-91de0d3152ab" providerId="ADAL" clId="{077E3E89-3A27-43CA-836D-3187DEC7D933}" dt="2020-06-18T16:05:45.396" v="5626" actId="20577"/>
          <ac:spMkLst>
            <pc:docMk/>
            <pc:sldMk cId="2714816359" sldId="290"/>
            <ac:spMk id="6" creationId="{B7D4C258-4A82-4F5C-AEDD-52938BA8B42C}"/>
          </ac:spMkLst>
        </pc:spChg>
        <pc:spChg chg="add mod">
          <ac:chgData name="Francesco Marzagalli" userId="a2dac736-dbe4-4589-890e-91de0d3152ab" providerId="ADAL" clId="{077E3E89-3A27-43CA-836D-3187DEC7D933}" dt="2020-06-18T09:46:58.796" v="704" actId="1076"/>
          <ac:spMkLst>
            <pc:docMk/>
            <pc:sldMk cId="2714816359" sldId="290"/>
            <ac:spMk id="9" creationId="{265552EA-9ACD-4768-B86B-C54EA76C8D7B}"/>
          </ac:spMkLst>
        </pc:spChg>
        <pc:spChg chg="mod">
          <ac:chgData name="Francesco Marzagalli" userId="a2dac736-dbe4-4589-890e-91de0d3152ab" providerId="ADAL" clId="{077E3E89-3A27-43CA-836D-3187DEC7D933}" dt="2020-06-18T16:05:51.957" v="5629" actId="20577"/>
          <ac:spMkLst>
            <pc:docMk/>
            <pc:sldMk cId="2714816359" sldId="290"/>
            <ac:spMk id="10" creationId="{B05F556C-3E16-4530-965E-71C4E07C5043}"/>
          </ac:spMkLst>
        </pc:spChg>
        <pc:picChg chg="mod">
          <ac:chgData name="Francesco Marzagalli" userId="a2dac736-dbe4-4589-890e-91de0d3152ab" providerId="ADAL" clId="{077E3E89-3A27-43CA-836D-3187DEC7D933}" dt="2020-06-18T10:50:00.922" v="2908" actId="1076"/>
          <ac:picMkLst>
            <pc:docMk/>
            <pc:sldMk cId="2714816359" sldId="290"/>
            <ac:picMk id="3" creationId="{9178D2F9-537C-4F05-94AE-F43CB4AF40A7}"/>
          </ac:picMkLst>
        </pc:picChg>
        <pc:cxnChg chg="add mod">
          <ac:chgData name="Francesco Marzagalli" userId="a2dac736-dbe4-4589-890e-91de0d3152ab" providerId="ADAL" clId="{077E3E89-3A27-43CA-836D-3187DEC7D933}" dt="2020-06-18T14:34:28.582" v="5572" actId="1036"/>
          <ac:cxnSpMkLst>
            <pc:docMk/>
            <pc:sldMk cId="2714816359" sldId="290"/>
            <ac:cxnSpMk id="11" creationId="{672895E8-9794-4F4C-B14B-43638A74098E}"/>
          </ac:cxnSpMkLst>
        </pc:cxnChg>
      </pc:sldChg>
      <pc:sldChg chg="addSp modSp mod">
        <pc:chgData name="Francesco Marzagalli" userId="a2dac736-dbe4-4589-890e-91de0d3152ab" providerId="ADAL" clId="{077E3E89-3A27-43CA-836D-3187DEC7D933}" dt="2020-06-18T16:12:24.814" v="5656" actId="20577"/>
        <pc:sldMkLst>
          <pc:docMk/>
          <pc:sldMk cId="3166098902" sldId="291"/>
        </pc:sldMkLst>
        <pc:spChg chg="mod">
          <ac:chgData name="Francesco Marzagalli" userId="a2dac736-dbe4-4589-890e-91de0d3152ab" providerId="ADAL" clId="{077E3E89-3A27-43CA-836D-3187DEC7D933}" dt="2020-06-18T16:12:24.814" v="5656" actId="20577"/>
          <ac:spMkLst>
            <pc:docMk/>
            <pc:sldMk cId="3166098902" sldId="291"/>
            <ac:spMk id="6" creationId="{B7D4C258-4A82-4F5C-AEDD-52938BA8B42C}"/>
          </ac:spMkLst>
        </pc:spChg>
        <pc:spChg chg="mod">
          <ac:chgData name="Francesco Marzagalli" userId="a2dac736-dbe4-4589-890e-91de0d3152ab" providerId="ADAL" clId="{077E3E89-3A27-43CA-836D-3187DEC7D933}" dt="2020-06-18T10:50:24.379" v="2913" actId="1076"/>
          <ac:spMkLst>
            <pc:docMk/>
            <pc:sldMk cId="3166098902" sldId="291"/>
            <ac:spMk id="10" creationId="{B05F556C-3E16-4530-965E-71C4E07C5043}"/>
          </ac:spMkLst>
        </pc:spChg>
        <pc:picChg chg="mod">
          <ac:chgData name="Francesco Marzagalli" userId="a2dac736-dbe4-4589-890e-91de0d3152ab" providerId="ADAL" clId="{077E3E89-3A27-43CA-836D-3187DEC7D933}" dt="2020-06-18T10:50:26.198" v="2914" actId="1076"/>
          <ac:picMkLst>
            <pc:docMk/>
            <pc:sldMk cId="3166098902" sldId="291"/>
            <ac:picMk id="3" creationId="{4700FBF5-38CE-4A82-860B-66EECE645CFA}"/>
          </ac:picMkLst>
        </pc:picChg>
        <pc:cxnChg chg="add mod">
          <ac:chgData name="Francesco Marzagalli" userId="a2dac736-dbe4-4589-890e-91de0d3152ab" providerId="ADAL" clId="{077E3E89-3A27-43CA-836D-3187DEC7D933}" dt="2020-06-18T10:50:15.600" v="2911" actId="1076"/>
          <ac:cxnSpMkLst>
            <pc:docMk/>
            <pc:sldMk cId="3166098902" sldId="291"/>
            <ac:cxnSpMk id="9" creationId="{5FD70CC2-B70C-4E12-9B4F-0E97F5F88243}"/>
          </ac:cxnSpMkLst>
        </pc:cxnChg>
      </pc:sldChg>
      <pc:sldChg chg="addSp delSp modSp mod">
        <pc:chgData name="Francesco Marzagalli" userId="a2dac736-dbe4-4589-890e-91de0d3152ab" providerId="ADAL" clId="{077E3E89-3A27-43CA-836D-3187DEC7D933}" dt="2020-06-18T14:10:02.338" v="4401" actId="1076"/>
        <pc:sldMkLst>
          <pc:docMk/>
          <pc:sldMk cId="3375274437" sldId="292"/>
        </pc:sldMkLst>
        <pc:spChg chg="mod">
          <ac:chgData name="Francesco Marzagalli" userId="a2dac736-dbe4-4589-890e-91de0d3152ab" providerId="ADAL" clId="{077E3E89-3A27-43CA-836D-3187DEC7D933}" dt="2020-06-18T10:50:43.890" v="2918" actId="1076"/>
          <ac:spMkLst>
            <pc:docMk/>
            <pc:sldMk cId="3375274437" sldId="292"/>
            <ac:spMk id="10" creationId="{B05F556C-3E16-4530-965E-71C4E07C5043}"/>
          </ac:spMkLst>
        </pc:spChg>
        <pc:picChg chg="del mod">
          <ac:chgData name="Francesco Marzagalli" userId="a2dac736-dbe4-4589-890e-91de0d3152ab" providerId="ADAL" clId="{077E3E89-3A27-43CA-836D-3187DEC7D933}" dt="2020-06-18T14:09:43.764" v="4396" actId="21"/>
          <ac:picMkLst>
            <pc:docMk/>
            <pc:sldMk cId="3375274437" sldId="292"/>
            <ac:picMk id="3" creationId="{6C7D8691-7E3E-49AC-8C99-9A26268EEEF2}"/>
          </ac:picMkLst>
        </pc:picChg>
        <pc:picChg chg="add mod">
          <ac:chgData name="Francesco Marzagalli" userId="a2dac736-dbe4-4589-890e-91de0d3152ab" providerId="ADAL" clId="{077E3E89-3A27-43CA-836D-3187DEC7D933}" dt="2020-06-18T14:10:02.338" v="4401" actId="1076"/>
          <ac:picMkLst>
            <pc:docMk/>
            <pc:sldMk cId="3375274437" sldId="292"/>
            <ac:picMk id="4" creationId="{F95224BD-5AF8-42C2-A4FF-3916927D6D0B}"/>
          </ac:picMkLst>
        </pc:picChg>
        <pc:cxnChg chg="add mod">
          <ac:chgData name="Francesco Marzagalli" userId="a2dac736-dbe4-4589-890e-91de0d3152ab" providerId="ADAL" clId="{077E3E89-3A27-43CA-836D-3187DEC7D933}" dt="2020-06-18T10:50:35.939" v="2916" actId="1076"/>
          <ac:cxnSpMkLst>
            <pc:docMk/>
            <pc:sldMk cId="3375274437" sldId="292"/>
            <ac:cxnSpMk id="9" creationId="{749B2577-36A7-40EF-A08C-1BD430242036}"/>
          </ac:cxnSpMkLst>
        </pc:cxnChg>
      </pc:sldChg>
      <pc:sldChg chg="addSp delSp modSp mod">
        <pc:chgData name="Francesco Marzagalli" userId="a2dac736-dbe4-4589-890e-91de0d3152ab" providerId="ADAL" clId="{077E3E89-3A27-43CA-836D-3187DEC7D933}" dt="2020-06-18T16:13:08.120" v="5660" actId="1076"/>
        <pc:sldMkLst>
          <pc:docMk/>
          <pc:sldMk cId="371615009" sldId="293"/>
        </pc:sldMkLst>
        <pc:spChg chg="add mod">
          <ac:chgData name="Francesco Marzagalli" userId="a2dac736-dbe4-4589-890e-91de0d3152ab" providerId="ADAL" clId="{077E3E89-3A27-43CA-836D-3187DEC7D933}" dt="2020-06-18T09:45:54.309" v="681" actId="20577"/>
          <ac:spMkLst>
            <pc:docMk/>
            <pc:sldMk cId="371615009" sldId="293"/>
            <ac:spMk id="2" creationId="{116AC209-6CF5-4028-9B55-C71CDF2D3326}"/>
          </ac:spMkLst>
        </pc:spChg>
        <pc:spChg chg="add del mod">
          <ac:chgData name="Francesco Marzagalli" userId="a2dac736-dbe4-4589-890e-91de0d3152ab" providerId="ADAL" clId="{077E3E89-3A27-43CA-836D-3187DEC7D933}" dt="2020-06-18T16:13:07.541" v="5659" actId="21"/>
          <ac:spMkLst>
            <pc:docMk/>
            <pc:sldMk cId="371615009" sldId="293"/>
            <ac:spMk id="4" creationId="{5DE05DED-0B94-4388-B27B-DEBFB89BEBD1}"/>
          </ac:spMkLst>
        </pc:spChg>
        <pc:spChg chg="add del mod">
          <ac:chgData name="Francesco Marzagalli" userId="a2dac736-dbe4-4589-890e-91de0d3152ab" providerId="ADAL" clId="{077E3E89-3A27-43CA-836D-3187DEC7D933}" dt="2020-06-18T16:13:08.120" v="5660" actId="1076"/>
          <ac:spMkLst>
            <pc:docMk/>
            <pc:sldMk cId="371615009" sldId="293"/>
            <ac:spMk id="6" creationId="{B7D4C258-4A82-4F5C-AEDD-52938BA8B42C}"/>
          </ac:spMkLst>
        </pc:spChg>
        <pc:spChg chg="mod">
          <ac:chgData name="Francesco Marzagalli" userId="a2dac736-dbe4-4589-890e-91de0d3152ab" providerId="ADAL" clId="{077E3E89-3A27-43CA-836D-3187DEC7D933}" dt="2020-06-18T10:41:36.624" v="2828" actId="790"/>
          <ac:spMkLst>
            <pc:docMk/>
            <pc:sldMk cId="371615009" sldId="293"/>
            <ac:spMk id="10" creationId="{B05F556C-3E16-4530-965E-71C4E07C5043}"/>
          </ac:spMkLst>
        </pc:spChg>
        <pc:spChg chg="add mod">
          <ac:chgData name="Francesco Marzagalli" userId="a2dac736-dbe4-4589-890e-91de0d3152ab" providerId="ADAL" clId="{077E3E89-3A27-43CA-836D-3187DEC7D933}" dt="2020-06-18T09:46:38.176" v="701" actId="403"/>
          <ac:spMkLst>
            <pc:docMk/>
            <pc:sldMk cId="371615009" sldId="293"/>
            <ac:spMk id="14" creationId="{A172A147-CDCF-4F68-98AC-6754F9317652}"/>
          </ac:spMkLst>
        </pc:spChg>
        <pc:picChg chg="del">
          <ac:chgData name="Francesco Marzagalli" userId="a2dac736-dbe4-4589-890e-91de0d3152ab" providerId="ADAL" clId="{077E3E89-3A27-43CA-836D-3187DEC7D933}" dt="2020-06-18T09:41:55.495" v="559" actId="21"/>
          <ac:picMkLst>
            <pc:docMk/>
            <pc:sldMk cId="371615009" sldId="293"/>
            <ac:picMk id="3" creationId="{CA05A1BC-CB71-4898-A4A3-448B2D7B1282}"/>
          </ac:picMkLst>
        </pc:picChg>
        <pc:cxnChg chg="add mod">
          <ac:chgData name="Francesco Marzagalli" userId="a2dac736-dbe4-4589-890e-91de0d3152ab" providerId="ADAL" clId="{077E3E89-3A27-43CA-836D-3187DEC7D933}" dt="2020-06-18T10:50:50.425" v="2919" actId="1035"/>
          <ac:cxnSpMkLst>
            <pc:docMk/>
            <pc:sldMk cId="371615009" sldId="293"/>
            <ac:cxnSpMk id="11" creationId="{E1420E98-A3AA-458C-99D0-825F01783C2D}"/>
          </ac:cxnSpMkLst>
        </pc:cxnChg>
        <pc:cxnChg chg="add mod">
          <ac:chgData name="Francesco Marzagalli" userId="a2dac736-dbe4-4589-890e-91de0d3152ab" providerId="ADAL" clId="{077E3E89-3A27-43CA-836D-3187DEC7D933}" dt="2020-06-18T09:44:00.695" v="604" actId="1037"/>
          <ac:cxnSpMkLst>
            <pc:docMk/>
            <pc:sldMk cId="371615009" sldId="293"/>
            <ac:cxnSpMk id="13" creationId="{5CFF1797-80C7-4939-B7F1-17472EB6FBA8}"/>
          </ac:cxnSpMkLst>
        </pc:cxnChg>
      </pc:sldChg>
      <pc:sldChg chg="addSp delSp modSp mod">
        <pc:chgData name="Francesco Marzagalli" userId="a2dac736-dbe4-4589-890e-91de0d3152ab" providerId="ADAL" clId="{077E3E89-3A27-43CA-836D-3187DEC7D933}" dt="2020-06-18T10:51:01.261" v="2922" actId="1076"/>
        <pc:sldMkLst>
          <pc:docMk/>
          <pc:sldMk cId="2391259092" sldId="294"/>
        </pc:sldMkLst>
        <pc:spChg chg="mod">
          <ac:chgData name="Francesco Marzagalli" userId="a2dac736-dbe4-4589-890e-91de0d3152ab" providerId="ADAL" clId="{077E3E89-3A27-43CA-836D-3187DEC7D933}" dt="2020-06-18T10:41:41.521" v="2829" actId="790"/>
          <ac:spMkLst>
            <pc:docMk/>
            <pc:sldMk cId="2391259092" sldId="294"/>
            <ac:spMk id="10" creationId="{B05F556C-3E16-4530-965E-71C4E07C5043}"/>
          </ac:spMkLst>
        </pc:spChg>
        <pc:picChg chg="add mod">
          <ac:chgData name="Francesco Marzagalli" userId="a2dac736-dbe4-4589-890e-91de0d3152ab" providerId="ADAL" clId="{077E3E89-3A27-43CA-836D-3187DEC7D933}" dt="2020-06-18T10:51:01.261" v="2922" actId="1076"/>
          <ac:picMkLst>
            <pc:docMk/>
            <pc:sldMk cId="2391259092" sldId="294"/>
            <ac:picMk id="3" creationId="{0BD38D10-600E-441F-BACC-633E22A0F129}"/>
          </ac:picMkLst>
        </pc:picChg>
        <pc:picChg chg="del">
          <ac:chgData name="Francesco Marzagalli" userId="a2dac736-dbe4-4589-890e-91de0d3152ab" providerId="ADAL" clId="{077E3E89-3A27-43CA-836D-3187DEC7D933}" dt="2020-06-18T09:48:32.720" v="747" actId="21"/>
          <ac:picMkLst>
            <pc:docMk/>
            <pc:sldMk cId="2391259092" sldId="294"/>
            <ac:picMk id="3" creationId="{BCF66A0C-5E81-43E1-A38B-871CEF4E4EC8}"/>
          </ac:picMkLst>
        </pc:picChg>
        <pc:picChg chg="del mod">
          <ac:chgData name="Francesco Marzagalli" userId="a2dac736-dbe4-4589-890e-91de0d3152ab" providerId="ADAL" clId="{077E3E89-3A27-43CA-836D-3187DEC7D933}" dt="2020-06-18T10:44:05.603" v="2861" actId="21"/>
          <ac:picMkLst>
            <pc:docMk/>
            <pc:sldMk cId="2391259092" sldId="294"/>
            <ac:picMk id="12" creationId="{70CA7B1F-EE54-4BF2-A13C-AC409AAA45C0}"/>
          </ac:picMkLst>
        </pc:picChg>
      </pc:sldChg>
      <pc:sldChg chg="addSp delSp modSp mod">
        <pc:chgData name="Francesco Marzagalli" userId="a2dac736-dbe4-4589-890e-91de0d3152ab" providerId="ADAL" clId="{077E3E89-3A27-43CA-836D-3187DEC7D933}" dt="2020-06-18T10:44:42.345" v="2872" actId="1076"/>
        <pc:sldMkLst>
          <pc:docMk/>
          <pc:sldMk cId="2335586845" sldId="295"/>
        </pc:sldMkLst>
        <pc:spChg chg="mod">
          <ac:chgData name="Francesco Marzagalli" userId="a2dac736-dbe4-4589-890e-91de0d3152ab" providerId="ADAL" clId="{077E3E89-3A27-43CA-836D-3187DEC7D933}" dt="2020-06-18T10:41:51.643" v="2830" actId="790"/>
          <ac:spMkLst>
            <pc:docMk/>
            <pc:sldMk cId="2335586845" sldId="295"/>
            <ac:spMk id="10" creationId="{B05F556C-3E16-4530-965E-71C4E07C5043}"/>
          </ac:spMkLst>
        </pc:spChg>
        <pc:picChg chg="del">
          <ac:chgData name="Francesco Marzagalli" userId="a2dac736-dbe4-4589-890e-91de0d3152ab" providerId="ADAL" clId="{077E3E89-3A27-43CA-836D-3187DEC7D933}" dt="2020-06-18T10:44:31.028" v="2867" actId="21"/>
          <ac:picMkLst>
            <pc:docMk/>
            <pc:sldMk cId="2335586845" sldId="295"/>
            <ac:picMk id="3" creationId="{E9B0FF20-A691-4361-9FD8-C2138FF515FF}"/>
          </ac:picMkLst>
        </pc:picChg>
        <pc:picChg chg="add mod">
          <ac:chgData name="Francesco Marzagalli" userId="a2dac736-dbe4-4589-890e-91de0d3152ab" providerId="ADAL" clId="{077E3E89-3A27-43CA-836D-3187DEC7D933}" dt="2020-06-18T10:44:42.345" v="2872" actId="1076"/>
          <ac:picMkLst>
            <pc:docMk/>
            <pc:sldMk cId="2335586845" sldId="295"/>
            <ac:picMk id="4" creationId="{39509D61-3193-4892-ABB8-2277379F8C99}"/>
          </ac:picMkLst>
        </pc:picChg>
      </pc:sldChg>
      <pc:sldChg chg="modSp mod">
        <pc:chgData name="Francesco Marzagalli" userId="a2dac736-dbe4-4589-890e-91de0d3152ab" providerId="ADAL" clId="{077E3E89-3A27-43CA-836D-3187DEC7D933}" dt="2020-06-18T16:15:13.100" v="5713" actId="20577"/>
        <pc:sldMkLst>
          <pc:docMk/>
          <pc:sldMk cId="216499966" sldId="296"/>
        </pc:sldMkLst>
        <pc:spChg chg="mod">
          <ac:chgData name="Francesco Marzagalli" userId="a2dac736-dbe4-4589-890e-91de0d3152ab" providerId="ADAL" clId="{077E3E89-3A27-43CA-836D-3187DEC7D933}" dt="2020-06-18T10:42:10.061" v="2835" actId="790"/>
          <ac:spMkLst>
            <pc:docMk/>
            <pc:sldMk cId="216499966" sldId="296"/>
            <ac:spMk id="6" creationId="{B7D4C258-4A82-4F5C-AEDD-52938BA8B42C}"/>
          </ac:spMkLst>
        </pc:spChg>
        <pc:spChg chg="mod">
          <ac:chgData name="Francesco Marzagalli" userId="a2dac736-dbe4-4589-890e-91de0d3152ab" providerId="ADAL" clId="{077E3E89-3A27-43CA-836D-3187DEC7D933}" dt="2020-06-18T16:15:13.100" v="5713" actId="20577"/>
          <ac:spMkLst>
            <pc:docMk/>
            <pc:sldMk cId="216499966" sldId="296"/>
            <ac:spMk id="10" creationId="{B05F556C-3E16-4530-965E-71C4E07C5043}"/>
          </ac:spMkLst>
        </pc:spChg>
      </pc:sldChg>
      <pc:sldChg chg="modSp mod">
        <pc:chgData name="Francesco Marzagalli" userId="a2dac736-dbe4-4589-890e-91de0d3152ab" providerId="ADAL" clId="{077E3E89-3A27-43CA-836D-3187DEC7D933}" dt="2020-06-18T16:15:33.795" v="5714" actId="790"/>
        <pc:sldMkLst>
          <pc:docMk/>
          <pc:sldMk cId="3625235022" sldId="297"/>
        </pc:sldMkLst>
        <pc:spChg chg="mod">
          <ac:chgData name="Francesco Marzagalli" userId="a2dac736-dbe4-4589-890e-91de0d3152ab" providerId="ADAL" clId="{077E3E89-3A27-43CA-836D-3187DEC7D933}" dt="2020-06-18T14:09:28.738" v="4395" actId="1076"/>
          <ac:spMkLst>
            <pc:docMk/>
            <pc:sldMk cId="3625235022" sldId="297"/>
            <ac:spMk id="2" creationId="{B3382051-5409-47D2-84C9-9C03DE6D39B3}"/>
          </ac:spMkLst>
        </pc:spChg>
        <pc:spChg chg="mod">
          <ac:chgData name="Francesco Marzagalli" userId="a2dac736-dbe4-4589-890e-91de0d3152ab" providerId="ADAL" clId="{077E3E89-3A27-43CA-836D-3187DEC7D933}" dt="2020-06-18T16:15:33.795" v="5714" actId="790"/>
          <ac:spMkLst>
            <pc:docMk/>
            <pc:sldMk cId="3625235022" sldId="297"/>
            <ac:spMk id="6" creationId="{B7D4C258-4A82-4F5C-AEDD-52938BA8B42C}"/>
          </ac:spMkLst>
        </pc:spChg>
      </pc:sldChg>
      <pc:sldChg chg="addSp modSp mod">
        <pc:chgData name="Francesco Marzagalli" userId="a2dac736-dbe4-4589-890e-91de0d3152ab" providerId="ADAL" clId="{077E3E89-3A27-43CA-836D-3187DEC7D933}" dt="2020-06-18T14:34:58.483" v="5581" actId="1035"/>
        <pc:sldMkLst>
          <pc:docMk/>
          <pc:sldMk cId="1403424848" sldId="298"/>
        </pc:sldMkLst>
        <pc:spChg chg="mod">
          <ac:chgData name="Francesco Marzagalli" userId="a2dac736-dbe4-4589-890e-91de0d3152ab" providerId="ADAL" clId="{077E3E89-3A27-43CA-836D-3187DEC7D933}" dt="2020-06-18T10:05:42.534" v="1045" actId="20577"/>
          <ac:spMkLst>
            <pc:docMk/>
            <pc:sldMk cId="1403424848" sldId="298"/>
            <ac:spMk id="6" creationId="{B7D4C258-4A82-4F5C-AEDD-52938BA8B42C}"/>
          </ac:spMkLst>
        </pc:spChg>
        <pc:spChg chg="mod">
          <ac:chgData name="Francesco Marzagalli" userId="a2dac736-dbe4-4589-890e-91de0d3152ab" providerId="ADAL" clId="{077E3E89-3A27-43CA-836D-3187DEC7D933}" dt="2020-06-18T10:42:16.918" v="2836" actId="790"/>
          <ac:spMkLst>
            <pc:docMk/>
            <pc:sldMk cId="1403424848" sldId="298"/>
            <ac:spMk id="20" creationId="{57042944-EF8D-4790-ABE8-1E97FE559556}"/>
          </ac:spMkLst>
        </pc:spChg>
        <pc:picChg chg="add mod">
          <ac:chgData name="Francesco Marzagalli" userId="a2dac736-dbe4-4589-890e-91de0d3152ab" providerId="ADAL" clId="{077E3E89-3A27-43CA-836D-3187DEC7D933}" dt="2020-06-18T14:34:58.483" v="5581" actId="1035"/>
          <ac:picMkLst>
            <pc:docMk/>
            <pc:sldMk cId="1403424848" sldId="298"/>
            <ac:picMk id="3" creationId="{5AE401C1-2854-444B-879F-CCC3C438BDF8}"/>
          </ac:picMkLst>
        </pc:picChg>
      </pc:sldChg>
      <pc:sldChg chg="del">
        <pc:chgData name="Francesco Marzagalli" userId="a2dac736-dbe4-4589-890e-91de0d3152ab" providerId="ADAL" clId="{077E3E89-3A27-43CA-836D-3187DEC7D933}" dt="2020-06-18T10:42:51.488" v="2844" actId="47"/>
        <pc:sldMkLst>
          <pc:docMk/>
          <pc:sldMk cId="2504816372" sldId="299"/>
        </pc:sldMkLst>
      </pc:sldChg>
      <pc:sldChg chg="modSp add del mod">
        <pc:chgData name="Francesco Marzagalli" userId="a2dac736-dbe4-4589-890e-91de0d3152ab" providerId="ADAL" clId="{077E3E89-3A27-43CA-836D-3187DEC7D933}" dt="2020-06-18T16:09:57.766" v="5646" actId="47"/>
        <pc:sldMkLst>
          <pc:docMk/>
          <pc:sldMk cId="743663447" sldId="300"/>
        </pc:sldMkLst>
        <pc:spChg chg="mod">
          <ac:chgData name="Francesco Marzagalli" userId="a2dac736-dbe4-4589-890e-91de0d3152ab" providerId="ADAL" clId="{077E3E89-3A27-43CA-836D-3187DEC7D933}" dt="2020-06-18T10:05:36.318" v="1043" actId="20577"/>
          <ac:spMkLst>
            <pc:docMk/>
            <pc:sldMk cId="743663447" sldId="300"/>
            <ac:spMk id="6" creationId="{B7D4C258-4A82-4F5C-AEDD-52938BA8B42C}"/>
          </ac:spMkLst>
        </pc:spChg>
        <pc:spChg chg="mod">
          <ac:chgData name="Francesco Marzagalli" userId="a2dac736-dbe4-4589-890e-91de0d3152ab" providerId="ADAL" clId="{077E3E89-3A27-43CA-836D-3187DEC7D933}" dt="2020-06-18T10:51:29.616" v="2924" actId="1076"/>
          <ac:spMkLst>
            <pc:docMk/>
            <pc:sldMk cId="743663447" sldId="300"/>
            <ac:spMk id="10" creationId="{B05F556C-3E16-4530-965E-71C4E07C5043}"/>
          </ac:spMkLst>
        </pc:spChg>
        <pc:cxnChg chg="mod">
          <ac:chgData name="Francesco Marzagalli" userId="a2dac736-dbe4-4589-890e-91de0d3152ab" providerId="ADAL" clId="{077E3E89-3A27-43CA-836D-3187DEC7D933}" dt="2020-06-18T10:51:24.904" v="2923" actId="1035"/>
          <ac:cxnSpMkLst>
            <pc:docMk/>
            <pc:sldMk cId="743663447" sldId="300"/>
            <ac:cxnSpMk id="9" creationId="{7E100F0F-C9F8-41F2-B80B-15D2ACA31B73}"/>
          </ac:cxnSpMkLst>
        </pc:cxnChg>
      </pc:sldChg>
      <pc:sldChg chg="addSp delSp modSp add del mod">
        <pc:chgData name="Francesco Marzagalli" userId="a2dac736-dbe4-4589-890e-91de0d3152ab" providerId="ADAL" clId="{077E3E89-3A27-43CA-836D-3187DEC7D933}" dt="2020-06-18T16:10:01.264" v="5647" actId="47"/>
        <pc:sldMkLst>
          <pc:docMk/>
          <pc:sldMk cId="2860251261" sldId="301"/>
        </pc:sldMkLst>
        <pc:spChg chg="del">
          <ac:chgData name="Francesco Marzagalli" userId="a2dac736-dbe4-4589-890e-91de0d3152ab" providerId="ADAL" clId="{077E3E89-3A27-43CA-836D-3187DEC7D933}" dt="2020-06-18T14:35:14.276" v="5582"/>
          <ac:spMkLst>
            <pc:docMk/>
            <pc:sldMk cId="2860251261" sldId="301"/>
            <ac:spMk id="6" creationId="{B7D4C258-4A82-4F5C-AEDD-52938BA8B42C}"/>
          </ac:spMkLst>
        </pc:spChg>
        <pc:spChg chg="mod">
          <ac:chgData name="Francesco Marzagalli" userId="a2dac736-dbe4-4589-890e-91de0d3152ab" providerId="ADAL" clId="{077E3E89-3A27-43CA-836D-3187DEC7D933}" dt="2020-06-18T10:35:00.059" v="2800" actId="2711"/>
          <ac:spMkLst>
            <pc:docMk/>
            <pc:sldMk cId="2860251261" sldId="301"/>
            <ac:spMk id="10" creationId="{B05F556C-3E16-4530-965E-71C4E07C5043}"/>
          </ac:spMkLst>
        </pc:spChg>
        <pc:spChg chg="add mod">
          <ac:chgData name="Francesco Marzagalli" userId="a2dac736-dbe4-4589-890e-91de0d3152ab" providerId="ADAL" clId="{077E3E89-3A27-43CA-836D-3187DEC7D933}" dt="2020-06-18T14:35:14.276" v="5582"/>
          <ac:spMkLst>
            <pc:docMk/>
            <pc:sldMk cId="2860251261" sldId="301"/>
            <ac:spMk id="11" creationId="{62CE2E71-EC07-496D-A0C3-FD1F9C21175F}"/>
          </ac:spMkLst>
        </pc:spChg>
      </pc:sldChg>
      <pc:sldChg chg="delSp modSp add mod">
        <pc:chgData name="Francesco Marzagalli" userId="a2dac736-dbe4-4589-890e-91de0d3152ab" providerId="ADAL" clId="{077E3E89-3A27-43CA-836D-3187DEC7D933}" dt="2020-06-18T12:57:21.733" v="3017" actId="1076"/>
        <pc:sldMkLst>
          <pc:docMk/>
          <pc:sldMk cId="3292261225" sldId="302"/>
        </pc:sldMkLst>
        <pc:spChg chg="mod">
          <ac:chgData name="Francesco Marzagalli" userId="a2dac736-dbe4-4589-890e-91de0d3152ab" providerId="ADAL" clId="{077E3E89-3A27-43CA-836D-3187DEC7D933}" dt="2020-06-18T10:45:45.007" v="2883" actId="790"/>
          <ac:spMkLst>
            <pc:docMk/>
            <pc:sldMk cId="3292261225" sldId="302"/>
            <ac:spMk id="6" creationId="{B7D4C258-4A82-4F5C-AEDD-52938BA8B42C}"/>
          </ac:spMkLst>
        </pc:spChg>
        <pc:spChg chg="mod">
          <ac:chgData name="Francesco Marzagalli" userId="a2dac736-dbe4-4589-890e-91de0d3152ab" providerId="ADAL" clId="{077E3E89-3A27-43CA-836D-3187DEC7D933}" dt="2020-06-18T12:57:21.733" v="3017" actId="1076"/>
          <ac:spMkLst>
            <pc:docMk/>
            <pc:sldMk cId="3292261225" sldId="302"/>
            <ac:spMk id="8" creationId="{E7F58D70-B04D-4BC6-9BFD-EDF23A004F0B}"/>
          </ac:spMkLst>
        </pc:spChg>
        <pc:spChg chg="del mod">
          <ac:chgData name="Francesco Marzagalli" userId="a2dac736-dbe4-4589-890e-91de0d3152ab" providerId="ADAL" clId="{077E3E89-3A27-43CA-836D-3187DEC7D933}" dt="2020-06-18T10:19:18.386" v="2348"/>
          <ac:spMkLst>
            <pc:docMk/>
            <pc:sldMk cId="3292261225" sldId="302"/>
            <ac:spMk id="10" creationId="{B05F556C-3E16-4530-965E-71C4E07C5043}"/>
          </ac:spMkLst>
        </pc:spChg>
      </pc:sldChg>
      <pc:sldChg chg="addSp delSp modSp add mod">
        <pc:chgData name="Francesco Marzagalli" userId="a2dac736-dbe4-4589-890e-91de0d3152ab" providerId="ADAL" clId="{077E3E89-3A27-43CA-836D-3187DEC7D933}" dt="2020-06-18T13:41:59.006" v="3857" actId="1076"/>
        <pc:sldMkLst>
          <pc:docMk/>
          <pc:sldMk cId="1596558910" sldId="303"/>
        </pc:sldMkLst>
        <pc:spChg chg="mod">
          <ac:chgData name="Francesco Marzagalli" userId="a2dac736-dbe4-4589-890e-91de0d3152ab" providerId="ADAL" clId="{077E3E89-3A27-43CA-836D-3187DEC7D933}" dt="2020-06-18T13:14:22.109" v="3197" actId="20577"/>
          <ac:spMkLst>
            <pc:docMk/>
            <pc:sldMk cId="1596558910" sldId="303"/>
            <ac:spMk id="6" creationId="{B7D4C258-4A82-4F5C-AEDD-52938BA8B42C}"/>
          </ac:spMkLst>
        </pc:spChg>
        <pc:spChg chg="mod">
          <ac:chgData name="Francesco Marzagalli" userId="a2dac736-dbe4-4589-890e-91de0d3152ab" providerId="ADAL" clId="{077E3E89-3A27-43CA-836D-3187DEC7D933}" dt="2020-06-18T13:41:59.006" v="3857" actId="1076"/>
          <ac:spMkLst>
            <pc:docMk/>
            <pc:sldMk cId="1596558910" sldId="303"/>
            <ac:spMk id="10" creationId="{B05F556C-3E16-4530-965E-71C4E07C5043}"/>
          </ac:spMkLst>
        </pc:spChg>
        <pc:picChg chg="add del mod">
          <ac:chgData name="Francesco Marzagalli" userId="a2dac736-dbe4-4589-890e-91de0d3152ab" providerId="ADAL" clId="{077E3E89-3A27-43CA-836D-3187DEC7D933}" dt="2020-06-18T12:57:36.288" v="3019" actId="21"/>
          <ac:picMkLst>
            <pc:docMk/>
            <pc:sldMk cId="1596558910" sldId="303"/>
            <ac:picMk id="3" creationId="{382BF484-88A0-44A5-A163-06C53B83A28E}"/>
          </ac:picMkLst>
        </pc:picChg>
        <pc:picChg chg="add mod">
          <ac:chgData name="Francesco Marzagalli" userId="a2dac736-dbe4-4589-890e-91de0d3152ab" providerId="ADAL" clId="{077E3E89-3A27-43CA-836D-3187DEC7D933}" dt="2020-06-18T13:29:31.112" v="3686" actId="1037"/>
          <ac:picMkLst>
            <pc:docMk/>
            <pc:sldMk cId="1596558910" sldId="303"/>
            <ac:picMk id="4" creationId="{FD9C880F-00D7-446B-99A9-4CB5BAA94BDA}"/>
          </ac:picMkLst>
        </pc:picChg>
        <pc:picChg chg="add del mod">
          <ac:chgData name="Francesco Marzagalli" userId="a2dac736-dbe4-4589-890e-91de0d3152ab" providerId="ADAL" clId="{077E3E89-3A27-43CA-836D-3187DEC7D933}" dt="2020-06-18T11:00:44.319" v="2963" actId="21"/>
          <ac:picMkLst>
            <pc:docMk/>
            <pc:sldMk cId="1596558910" sldId="303"/>
            <ac:picMk id="7" creationId="{C798A616-968D-4CDC-B6DF-8F35E3F22FB0}"/>
          </ac:picMkLst>
        </pc:picChg>
        <pc:picChg chg="add del mod">
          <ac:chgData name="Francesco Marzagalli" userId="a2dac736-dbe4-4589-890e-91de0d3152ab" providerId="ADAL" clId="{077E3E89-3A27-43CA-836D-3187DEC7D933}" dt="2020-06-18T13:05:02.396" v="3153" actId="21"/>
          <ac:picMkLst>
            <pc:docMk/>
            <pc:sldMk cId="1596558910" sldId="303"/>
            <ac:picMk id="11" creationId="{36AA28BE-4436-49AF-AC45-8FAEF1EABF50}"/>
          </ac:picMkLst>
        </pc:picChg>
      </pc:sldChg>
      <pc:sldChg chg="add del">
        <pc:chgData name="Francesco Marzagalli" userId="a2dac736-dbe4-4589-890e-91de0d3152ab" providerId="ADAL" clId="{077E3E89-3A27-43CA-836D-3187DEC7D933}" dt="2020-06-18T10:42:49.295" v="2842" actId="47"/>
        <pc:sldMkLst>
          <pc:docMk/>
          <pc:sldMk cId="2359986913" sldId="304"/>
        </pc:sldMkLst>
      </pc:sldChg>
      <pc:sldChg chg="addSp delSp modSp add mod">
        <pc:chgData name="Francesco Marzagalli" userId="a2dac736-dbe4-4589-890e-91de0d3152ab" providerId="ADAL" clId="{077E3E89-3A27-43CA-836D-3187DEC7D933}" dt="2020-06-22T08:51:04.904" v="5809" actId="20577"/>
        <pc:sldMkLst>
          <pc:docMk/>
          <pc:sldMk cId="3726600695" sldId="304"/>
        </pc:sldMkLst>
        <pc:spChg chg="del mod">
          <ac:chgData name="Francesco Marzagalli" userId="a2dac736-dbe4-4589-890e-91de0d3152ab" providerId="ADAL" clId="{077E3E89-3A27-43CA-836D-3187DEC7D933}" dt="2020-06-18T13:49:16.983" v="4047"/>
          <ac:spMkLst>
            <pc:docMk/>
            <pc:sldMk cId="3726600695" sldId="304"/>
            <ac:spMk id="10" creationId="{B05F556C-3E16-4530-965E-71C4E07C5043}"/>
          </ac:spMkLst>
        </pc:spChg>
        <pc:spChg chg="add mod">
          <ac:chgData name="Francesco Marzagalli" userId="a2dac736-dbe4-4589-890e-91de0d3152ab" providerId="ADAL" clId="{077E3E89-3A27-43CA-836D-3187DEC7D933}" dt="2020-06-22T08:51:04.904" v="5809" actId="20577"/>
          <ac:spMkLst>
            <pc:docMk/>
            <pc:sldMk cId="3726600695" sldId="304"/>
            <ac:spMk id="11" creationId="{BE6A3126-7E17-4759-A1E8-83AA6BDDC1FD}"/>
          </ac:spMkLst>
        </pc:spChg>
        <pc:picChg chg="add mod">
          <ac:chgData name="Francesco Marzagalli" userId="a2dac736-dbe4-4589-890e-91de0d3152ab" providerId="ADAL" clId="{077E3E89-3A27-43CA-836D-3187DEC7D933}" dt="2020-06-18T13:49:20.952" v="4048" actId="1035"/>
          <ac:picMkLst>
            <pc:docMk/>
            <pc:sldMk cId="3726600695" sldId="304"/>
            <ac:picMk id="3" creationId="{7D8F7FCE-547F-4C13-987B-3612E98D3F89}"/>
          </ac:picMkLst>
        </pc:picChg>
      </pc:sldChg>
      <pc:sldChg chg="add del">
        <pc:chgData name="Francesco Marzagalli" userId="a2dac736-dbe4-4589-890e-91de0d3152ab" providerId="ADAL" clId="{077E3E89-3A27-43CA-836D-3187DEC7D933}" dt="2020-06-18T10:42:48.599" v="2841" actId="47"/>
        <pc:sldMkLst>
          <pc:docMk/>
          <pc:sldMk cId="1157710959" sldId="305"/>
        </pc:sldMkLst>
      </pc:sldChg>
      <pc:sldChg chg="addSp delSp modSp add mod">
        <pc:chgData name="Francesco Marzagalli" userId="a2dac736-dbe4-4589-890e-91de0d3152ab" providerId="ADAL" clId="{077E3E89-3A27-43CA-836D-3187DEC7D933}" dt="2020-06-18T16:43:51.740" v="5721" actId="20577"/>
        <pc:sldMkLst>
          <pc:docMk/>
          <pc:sldMk cId="3984395112" sldId="305"/>
        </pc:sldMkLst>
        <pc:spChg chg="mod">
          <ac:chgData name="Francesco Marzagalli" userId="a2dac736-dbe4-4589-890e-91de0d3152ab" providerId="ADAL" clId="{077E3E89-3A27-43CA-836D-3187DEC7D933}" dt="2020-06-18T13:55:55.236" v="4128"/>
          <ac:spMkLst>
            <pc:docMk/>
            <pc:sldMk cId="3984395112" sldId="305"/>
            <ac:spMk id="6" creationId="{B7D4C258-4A82-4F5C-AEDD-52938BA8B42C}"/>
          </ac:spMkLst>
        </pc:spChg>
        <pc:spChg chg="del">
          <ac:chgData name="Francesco Marzagalli" userId="a2dac736-dbe4-4589-890e-91de0d3152ab" providerId="ADAL" clId="{077E3E89-3A27-43CA-836D-3187DEC7D933}" dt="2020-06-18T13:56:54.415" v="4146" actId="21"/>
          <ac:spMkLst>
            <pc:docMk/>
            <pc:sldMk cId="3984395112" sldId="305"/>
            <ac:spMk id="10" creationId="{B05F556C-3E16-4530-965E-71C4E07C5043}"/>
          </ac:spMkLst>
        </pc:spChg>
        <pc:spChg chg="add mod">
          <ac:chgData name="Francesco Marzagalli" userId="a2dac736-dbe4-4589-890e-91de0d3152ab" providerId="ADAL" clId="{077E3E89-3A27-43CA-836D-3187DEC7D933}" dt="2020-06-18T16:43:47.133" v="5719" actId="20577"/>
          <ac:spMkLst>
            <pc:docMk/>
            <pc:sldMk cId="3984395112" sldId="305"/>
            <ac:spMk id="15" creationId="{B1ED52DD-A09F-4E00-B58E-A8E86AE2B658}"/>
          </ac:spMkLst>
        </pc:spChg>
        <pc:spChg chg="add mod">
          <ac:chgData name="Francesco Marzagalli" userId="a2dac736-dbe4-4589-890e-91de0d3152ab" providerId="ADAL" clId="{077E3E89-3A27-43CA-836D-3187DEC7D933}" dt="2020-06-18T16:43:51.740" v="5721" actId="20577"/>
          <ac:spMkLst>
            <pc:docMk/>
            <pc:sldMk cId="3984395112" sldId="305"/>
            <ac:spMk id="16" creationId="{252A2A2E-9616-441A-9215-4FA011CA7B82}"/>
          </ac:spMkLst>
        </pc:spChg>
        <pc:picChg chg="add mod modCrop">
          <ac:chgData name="Francesco Marzagalli" userId="a2dac736-dbe4-4589-890e-91de0d3152ab" providerId="ADAL" clId="{077E3E89-3A27-43CA-836D-3187DEC7D933}" dt="2020-06-18T13:57:06.280" v="4149" actId="14100"/>
          <ac:picMkLst>
            <pc:docMk/>
            <pc:sldMk cId="3984395112" sldId="305"/>
            <ac:picMk id="3" creationId="{5BA628E4-30F2-4913-8F85-617890E50541}"/>
          </ac:picMkLst>
        </pc:picChg>
        <pc:picChg chg="add mod modCrop">
          <ac:chgData name="Francesco Marzagalli" userId="a2dac736-dbe4-4589-890e-91de0d3152ab" providerId="ADAL" clId="{077E3E89-3A27-43CA-836D-3187DEC7D933}" dt="2020-06-18T13:57:02.276" v="4148" actId="14100"/>
          <ac:picMkLst>
            <pc:docMk/>
            <pc:sldMk cId="3984395112" sldId="305"/>
            <ac:picMk id="7" creationId="{4C24BBBB-A1EC-4861-9D47-EF79B324A3D4}"/>
          </ac:picMkLst>
        </pc:picChg>
        <pc:cxnChg chg="mod">
          <ac:chgData name="Francesco Marzagalli" userId="a2dac736-dbe4-4589-890e-91de0d3152ab" providerId="ADAL" clId="{077E3E89-3A27-43CA-836D-3187DEC7D933}" dt="2020-06-18T14:08:28.131" v="4379" actId="14100"/>
          <ac:cxnSpMkLst>
            <pc:docMk/>
            <pc:sldMk cId="3984395112" sldId="305"/>
            <ac:cxnSpMk id="9" creationId="{7E100F0F-C9F8-41F2-B80B-15D2ACA31B73}"/>
          </ac:cxnSpMkLst>
        </pc:cxnChg>
        <pc:cxnChg chg="add mod">
          <ac:chgData name="Francesco Marzagalli" userId="a2dac736-dbe4-4589-890e-91de0d3152ab" providerId="ADAL" clId="{077E3E89-3A27-43CA-836D-3187DEC7D933}" dt="2020-06-18T13:57:20.979" v="4152" actId="14100"/>
          <ac:cxnSpMkLst>
            <pc:docMk/>
            <pc:sldMk cId="3984395112" sldId="305"/>
            <ac:cxnSpMk id="12" creationId="{DD7779DB-EC38-4396-A002-71D12605D96D}"/>
          </ac:cxnSpMkLst>
        </pc:cxnChg>
      </pc:sldChg>
      <pc:sldChg chg="addSp modSp add mod">
        <pc:chgData name="Francesco Marzagalli" userId="a2dac736-dbe4-4589-890e-91de0d3152ab" providerId="ADAL" clId="{077E3E89-3A27-43CA-836D-3187DEC7D933}" dt="2020-06-19T07:35:32.581" v="5727" actId="6549"/>
        <pc:sldMkLst>
          <pc:docMk/>
          <pc:sldMk cId="2346701730" sldId="306"/>
        </pc:sldMkLst>
        <pc:spChg chg="mod">
          <ac:chgData name="Francesco Marzagalli" userId="a2dac736-dbe4-4589-890e-91de0d3152ab" providerId="ADAL" clId="{077E3E89-3A27-43CA-836D-3187DEC7D933}" dt="2020-06-18T14:09:01.648" v="4394" actId="20577"/>
          <ac:spMkLst>
            <pc:docMk/>
            <pc:sldMk cId="2346701730" sldId="306"/>
            <ac:spMk id="6" creationId="{B7D4C258-4A82-4F5C-AEDD-52938BA8B42C}"/>
          </ac:spMkLst>
        </pc:spChg>
        <pc:spChg chg="mod">
          <ac:chgData name="Francesco Marzagalli" userId="a2dac736-dbe4-4589-890e-91de0d3152ab" providerId="ADAL" clId="{077E3E89-3A27-43CA-836D-3187DEC7D933}" dt="2020-06-18T14:24:37.391" v="5469" actId="1076"/>
          <ac:spMkLst>
            <pc:docMk/>
            <pc:sldMk cId="2346701730" sldId="306"/>
            <ac:spMk id="10" creationId="{B05F556C-3E16-4530-965E-71C4E07C5043}"/>
          </ac:spMkLst>
        </pc:spChg>
        <pc:spChg chg="add mod">
          <ac:chgData name="Francesco Marzagalli" userId="a2dac736-dbe4-4589-890e-91de0d3152ab" providerId="ADAL" clId="{077E3E89-3A27-43CA-836D-3187DEC7D933}" dt="2020-06-19T07:35:32.581" v="5727" actId="6549"/>
          <ac:spMkLst>
            <pc:docMk/>
            <pc:sldMk cId="2346701730" sldId="306"/>
            <ac:spMk id="12" creationId="{65FB58E1-8F27-430A-A9EE-550F06EE7AAE}"/>
          </ac:spMkLst>
        </pc:spChg>
        <pc:cxnChg chg="add mod">
          <ac:chgData name="Francesco Marzagalli" userId="a2dac736-dbe4-4589-890e-91de0d3152ab" providerId="ADAL" clId="{077E3E89-3A27-43CA-836D-3187DEC7D933}" dt="2020-06-18T14:11:31.894" v="4403" actId="1038"/>
          <ac:cxnSpMkLst>
            <pc:docMk/>
            <pc:sldMk cId="2346701730" sldId="306"/>
            <ac:cxnSpMk id="11" creationId="{7D1CD8BE-40B9-445D-A6AA-04BB89F299FC}"/>
          </ac:cxnSpMkLst>
        </pc:cxnChg>
      </pc:sldChg>
      <pc:sldChg chg="add del">
        <pc:chgData name="Francesco Marzagalli" userId="a2dac736-dbe4-4589-890e-91de0d3152ab" providerId="ADAL" clId="{077E3E89-3A27-43CA-836D-3187DEC7D933}" dt="2020-06-18T10:42:47.459" v="2840" actId="47"/>
        <pc:sldMkLst>
          <pc:docMk/>
          <pc:sldMk cId="2527723132" sldId="306"/>
        </pc:sldMkLst>
      </pc:sldChg>
      <pc:sldChg chg="addSp delSp modSp add mod">
        <pc:chgData name="Francesco Marzagalli" userId="a2dac736-dbe4-4589-890e-91de0d3152ab" providerId="ADAL" clId="{077E3E89-3A27-43CA-836D-3187DEC7D933}" dt="2020-06-18T13:53:25.393" v="4097" actId="21"/>
        <pc:sldMkLst>
          <pc:docMk/>
          <pc:sldMk cId="599592210" sldId="307"/>
        </pc:sldMkLst>
        <pc:spChg chg="add del mod">
          <ac:chgData name="Francesco Marzagalli" userId="a2dac736-dbe4-4589-890e-91de0d3152ab" providerId="ADAL" clId="{077E3E89-3A27-43CA-836D-3187DEC7D933}" dt="2020-06-18T13:53:25.393" v="4097" actId="21"/>
          <ac:spMkLst>
            <pc:docMk/>
            <pc:sldMk cId="599592210" sldId="307"/>
            <ac:spMk id="2" creationId="{4728D281-F114-402C-8FDB-3BC9574C04CC}"/>
          </ac:spMkLst>
        </pc:spChg>
        <pc:spChg chg="mod">
          <ac:chgData name="Francesco Marzagalli" userId="a2dac736-dbe4-4589-890e-91de0d3152ab" providerId="ADAL" clId="{077E3E89-3A27-43CA-836D-3187DEC7D933}" dt="2020-06-18T13:48:38.498" v="4036"/>
          <ac:spMkLst>
            <pc:docMk/>
            <pc:sldMk cId="599592210" sldId="307"/>
            <ac:spMk id="6" creationId="{B7D4C258-4A82-4F5C-AEDD-52938BA8B42C}"/>
          </ac:spMkLst>
        </pc:spChg>
        <pc:spChg chg="del mod">
          <ac:chgData name="Francesco Marzagalli" userId="a2dac736-dbe4-4589-890e-91de0d3152ab" providerId="ADAL" clId="{077E3E89-3A27-43CA-836D-3187DEC7D933}" dt="2020-06-18T13:48:59.729" v="4041"/>
          <ac:spMkLst>
            <pc:docMk/>
            <pc:sldMk cId="599592210" sldId="307"/>
            <ac:spMk id="10" creationId="{B05F556C-3E16-4530-965E-71C4E07C5043}"/>
          </ac:spMkLst>
        </pc:spChg>
        <pc:picChg chg="add del mod">
          <ac:chgData name="Francesco Marzagalli" userId="a2dac736-dbe4-4589-890e-91de0d3152ab" providerId="ADAL" clId="{077E3E89-3A27-43CA-836D-3187DEC7D933}" dt="2020-06-18T11:01:08.549" v="2971" actId="21"/>
          <ac:picMkLst>
            <pc:docMk/>
            <pc:sldMk cId="599592210" sldId="307"/>
            <ac:picMk id="3" creationId="{196FFD2E-E810-4986-A9C6-2D96BD671866}"/>
          </ac:picMkLst>
        </pc:picChg>
        <pc:picChg chg="add mod">
          <ac:chgData name="Francesco Marzagalli" userId="a2dac736-dbe4-4589-890e-91de0d3152ab" providerId="ADAL" clId="{077E3E89-3A27-43CA-836D-3187DEC7D933}" dt="2020-06-18T13:48:58.381" v="4039" actId="14100"/>
          <ac:picMkLst>
            <pc:docMk/>
            <pc:sldMk cId="599592210" sldId="307"/>
            <ac:picMk id="11" creationId="{48C62AEC-4744-401B-8D56-DEA3334FB44D}"/>
          </ac:picMkLst>
        </pc:picChg>
      </pc:sldChg>
      <pc:sldChg chg="add del">
        <pc:chgData name="Francesco Marzagalli" userId="a2dac736-dbe4-4589-890e-91de0d3152ab" providerId="ADAL" clId="{077E3E89-3A27-43CA-836D-3187DEC7D933}" dt="2020-06-18T10:42:50.161" v="2843" actId="47"/>
        <pc:sldMkLst>
          <pc:docMk/>
          <pc:sldMk cId="3974808977" sldId="307"/>
        </pc:sldMkLst>
      </pc:sldChg>
      <pc:sldChg chg="modSp add mod">
        <pc:chgData name="Francesco Marzagalli" userId="a2dac736-dbe4-4589-890e-91de0d3152ab" providerId="ADAL" clId="{077E3E89-3A27-43CA-836D-3187DEC7D933}" dt="2020-06-18T13:48:19.578" v="4035" actId="1036"/>
        <pc:sldMkLst>
          <pc:docMk/>
          <pc:sldMk cId="436262739" sldId="308"/>
        </pc:sldMkLst>
        <pc:spChg chg="mod">
          <ac:chgData name="Francesco Marzagalli" userId="a2dac736-dbe4-4589-890e-91de0d3152ab" providerId="ADAL" clId="{077E3E89-3A27-43CA-836D-3187DEC7D933}" dt="2020-06-18T13:43:08.361" v="3881" actId="20577"/>
          <ac:spMkLst>
            <pc:docMk/>
            <pc:sldMk cId="436262739" sldId="308"/>
            <ac:spMk id="6" creationId="{B7D4C258-4A82-4F5C-AEDD-52938BA8B42C}"/>
          </ac:spMkLst>
        </pc:spChg>
        <pc:spChg chg="mod">
          <ac:chgData name="Francesco Marzagalli" userId="a2dac736-dbe4-4589-890e-91de0d3152ab" providerId="ADAL" clId="{077E3E89-3A27-43CA-836D-3187DEC7D933}" dt="2020-06-18T13:44:52.038" v="4016" actId="14100"/>
          <ac:spMkLst>
            <pc:docMk/>
            <pc:sldMk cId="436262739" sldId="308"/>
            <ac:spMk id="10" creationId="{B05F556C-3E16-4530-965E-71C4E07C5043}"/>
          </ac:spMkLst>
        </pc:spChg>
        <pc:picChg chg="mod">
          <ac:chgData name="Francesco Marzagalli" userId="a2dac736-dbe4-4589-890e-91de0d3152ab" providerId="ADAL" clId="{077E3E89-3A27-43CA-836D-3187DEC7D933}" dt="2020-06-18T13:48:19.578" v="4035" actId="1036"/>
          <ac:picMkLst>
            <pc:docMk/>
            <pc:sldMk cId="436262739" sldId="308"/>
            <ac:picMk id="3" creationId="{382BF484-88A0-44A5-A163-06C53B83A28E}"/>
          </ac:picMkLst>
        </pc:picChg>
      </pc:sldChg>
      <pc:sldChg chg="addSp modSp add del mod">
        <pc:chgData name="Francesco Marzagalli" userId="a2dac736-dbe4-4589-890e-91de0d3152ab" providerId="ADAL" clId="{077E3E89-3A27-43CA-836D-3187DEC7D933}" dt="2020-06-18T11:01:28.348" v="2977" actId="47"/>
        <pc:sldMkLst>
          <pc:docMk/>
          <pc:sldMk cId="779195611" sldId="308"/>
        </pc:sldMkLst>
        <pc:picChg chg="add mod">
          <ac:chgData name="Francesco Marzagalli" userId="a2dac736-dbe4-4589-890e-91de0d3152ab" providerId="ADAL" clId="{077E3E89-3A27-43CA-836D-3187DEC7D933}" dt="2020-06-18T10:45:21.134" v="2882" actId="1076"/>
          <ac:picMkLst>
            <pc:docMk/>
            <pc:sldMk cId="779195611" sldId="308"/>
            <ac:picMk id="3" creationId="{8A1AB67B-EFE6-4FE8-BFC0-BBFADB75FFC0}"/>
          </ac:picMkLst>
        </pc:picChg>
      </pc:sldChg>
      <pc:sldChg chg="addSp delSp modSp add mod">
        <pc:chgData name="Francesco Marzagalli" userId="a2dac736-dbe4-4589-890e-91de0d3152ab" providerId="ADAL" clId="{077E3E89-3A27-43CA-836D-3187DEC7D933}" dt="2020-06-22T08:50:46.303" v="5802" actId="207"/>
        <pc:sldMkLst>
          <pc:docMk/>
          <pc:sldMk cId="57513317" sldId="309"/>
        </pc:sldMkLst>
        <pc:spChg chg="mod">
          <ac:chgData name="Francesco Marzagalli" userId="a2dac736-dbe4-4589-890e-91de0d3152ab" providerId="ADAL" clId="{077E3E89-3A27-43CA-836D-3187DEC7D933}" dt="2020-06-18T13:14:30.411" v="3206" actId="20577"/>
          <ac:spMkLst>
            <pc:docMk/>
            <pc:sldMk cId="57513317" sldId="309"/>
            <ac:spMk id="6" creationId="{B7D4C258-4A82-4F5C-AEDD-52938BA8B42C}"/>
          </ac:spMkLst>
        </pc:spChg>
        <pc:spChg chg="del mod">
          <ac:chgData name="Francesco Marzagalli" userId="a2dac736-dbe4-4589-890e-91de0d3152ab" providerId="ADAL" clId="{077E3E89-3A27-43CA-836D-3187DEC7D933}" dt="2020-06-18T14:36:11.261" v="5588" actId="21"/>
          <ac:spMkLst>
            <pc:docMk/>
            <pc:sldMk cId="57513317" sldId="309"/>
            <ac:spMk id="10" creationId="{B05F556C-3E16-4530-965E-71C4E07C5043}"/>
          </ac:spMkLst>
        </pc:spChg>
        <pc:spChg chg="add mod">
          <ac:chgData name="Francesco Marzagalli" userId="a2dac736-dbe4-4589-890e-91de0d3152ab" providerId="ADAL" clId="{077E3E89-3A27-43CA-836D-3187DEC7D933}" dt="2020-06-22T08:50:46.303" v="5802" actId="207"/>
          <ac:spMkLst>
            <pc:docMk/>
            <pc:sldMk cId="57513317" sldId="309"/>
            <ac:spMk id="12" creationId="{DACF1D82-B935-42A5-8494-BD8ADA5B06ED}"/>
          </ac:spMkLst>
        </pc:spChg>
        <pc:spChg chg="add mod">
          <ac:chgData name="Francesco Marzagalli" userId="a2dac736-dbe4-4589-890e-91de0d3152ab" providerId="ADAL" clId="{077E3E89-3A27-43CA-836D-3187DEC7D933}" dt="2020-06-18T14:36:20.304" v="5589"/>
          <ac:spMkLst>
            <pc:docMk/>
            <pc:sldMk cId="57513317" sldId="309"/>
            <ac:spMk id="14" creationId="{8BEC9EC1-027F-4D0B-B22B-A0F373B829B7}"/>
          </ac:spMkLst>
        </pc:spChg>
        <pc:picChg chg="add del mod">
          <ac:chgData name="Francesco Marzagalli" userId="a2dac736-dbe4-4589-890e-91de0d3152ab" providerId="ADAL" clId="{077E3E89-3A27-43CA-836D-3187DEC7D933}" dt="2020-06-18T13:11:49.962" v="3169" actId="21"/>
          <ac:picMkLst>
            <pc:docMk/>
            <pc:sldMk cId="57513317" sldId="309"/>
            <ac:picMk id="3" creationId="{32825B08-2F62-46BC-B703-BF83FCEA30B4}"/>
          </ac:picMkLst>
        </pc:picChg>
        <pc:picChg chg="del">
          <ac:chgData name="Francesco Marzagalli" userId="a2dac736-dbe4-4589-890e-91de0d3152ab" providerId="ADAL" clId="{077E3E89-3A27-43CA-836D-3187DEC7D933}" dt="2020-06-18T13:05:56.759" v="3161" actId="21"/>
          <ac:picMkLst>
            <pc:docMk/>
            <pc:sldMk cId="57513317" sldId="309"/>
            <ac:picMk id="4" creationId="{FD9C880F-00D7-446B-99A9-4CB5BAA94BDA}"/>
          </ac:picMkLst>
        </pc:picChg>
        <pc:picChg chg="add mod">
          <ac:chgData name="Francesco Marzagalli" userId="a2dac736-dbe4-4589-890e-91de0d3152ab" providerId="ADAL" clId="{077E3E89-3A27-43CA-836D-3187DEC7D933}" dt="2020-06-18T14:36:08.206" v="5587" actId="1076"/>
          <ac:picMkLst>
            <pc:docMk/>
            <pc:sldMk cId="57513317" sldId="309"/>
            <ac:picMk id="11" creationId="{AFC7C221-B9F1-4A2B-9397-C5D803EE4C97}"/>
          </ac:picMkLst>
        </pc:picChg>
      </pc:sldChg>
      <pc:sldChg chg="add del">
        <pc:chgData name="Francesco Marzagalli" userId="a2dac736-dbe4-4589-890e-91de0d3152ab" providerId="ADAL" clId="{077E3E89-3A27-43CA-836D-3187DEC7D933}" dt="2020-06-18T10:54:47.647" v="2955"/>
        <pc:sldMkLst>
          <pc:docMk/>
          <pc:sldMk cId="3026171872" sldId="309"/>
        </pc:sldMkLst>
      </pc:sldChg>
      <pc:sldChg chg="addSp delSp modSp add del mod">
        <pc:chgData name="Francesco Marzagalli" userId="a2dac736-dbe4-4589-890e-91de0d3152ab" providerId="ADAL" clId="{077E3E89-3A27-43CA-836D-3187DEC7D933}" dt="2020-06-18T10:54:46.678" v="2954"/>
        <pc:sldMkLst>
          <pc:docMk/>
          <pc:sldMk cId="506180067" sldId="310"/>
        </pc:sldMkLst>
        <pc:picChg chg="add del mod">
          <ac:chgData name="Francesco Marzagalli" userId="a2dac736-dbe4-4589-890e-91de0d3152ab" providerId="ADAL" clId="{077E3E89-3A27-43CA-836D-3187DEC7D933}" dt="2020-06-18T10:54:46.413" v="2953"/>
          <ac:picMkLst>
            <pc:docMk/>
            <pc:sldMk cId="506180067" sldId="310"/>
            <ac:picMk id="4" creationId="{DCE1E2AF-2A5A-410F-ADA7-E5E469749F07}"/>
          </ac:picMkLst>
        </pc:picChg>
      </pc:sldChg>
      <pc:sldChg chg="addSp delSp modSp add mod">
        <pc:chgData name="Francesco Marzagalli" userId="a2dac736-dbe4-4589-890e-91de0d3152ab" providerId="ADAL" clId="{077E3E89-3A27-43CA-836D-3187DEC7D933}" dt="2020-06-18T13:19:54.931" v="3255" actId="1037"/>
        <pc:sldMkLst>
          <pc:docMk/>
          <pc:sldMk cId="2094133758" sldId="310"/>
        </pc:sldMkLst>
        <pc:spChg chg="mod">
          <ac:chgData name="Francesco Marzagalli" userId="a2dac736-dbe4-4589-890e-91de0d3152ab" providerId="ADAL" clId="{077E3E89-3A27-43CA-836D-3187DEC7D933}" dt="2020-06-18T13:14:43.841" v="3218" actId="20577"/>
          <ac:spMkLst>
            <pc:docMk/>
            <pc:sldMk cId="2094133758" sldId="310"/>
            <ac:spMk id="6" creationId="{B7D4C258-4A82-4F5C-AEDD-52938BA8B42C}"/>
          </ac:spMkLst>
        </pc:spChg>
        <pc:spChg chg="del mod">
          <ac:chgData name="Francesco Marzagalli" userId="a2dac736-dbe4-4589-890e-91de0d3152ab" providerId="ADAL" clId="{077E3E89-3A27-43CA-836D-3187DEC7D933}" dt="2020-06-18T13:15:34.897" v="3239"/>
          <ac:spMkLst>
            <pc:docMk/>
            <pc:sldMk cId="2094133758" sldId="310"/>
            <ac:spMk id="10" creationId="{B05F556C-3E16-4530-965E-71C4E07C5043}"/>
          </ac:spMkLst>
        </pc:spChg>
        <pc:spChg chg="add mod">
          <ac:chgData name="Francesco Marzagalli" userId="a2dac736-dbe4-4589-890e-91de0d3152ab" providerId="ADAL" clId="{077E3E89-3A27-43CA-836D-3187DEC7D933}" dt="2020-06-18T13:15:32.315" v="3237"/>
          <ac:spMkLst>
            <pc:docMk/>
            <pc:sldMk cId="2094133758" sldId="310"/>
            <ac:spMk id="12" creationId="{E8F7E620-B2C1-4089-95B7-13835B6A9C89}"/>
          </ac:spMkLst>
        </pc:spChg>
        <pc:picChg chg="add del mod">
          <ac:chgData name="Francesco Marzagalli" userId="a2dac736-dbe4-4589-890e-91de0d3152ab" providerId="ADAL" clId="{077E3E89-3A27-43CA-836D-3187DEC7D933}" dt="2020-06-18T13:14:46.149" v="3219" actId="21"/>
          <ac:picMkLst>
            <pc:docMk/>
            <pc:sldMk cId="2094133758" sldId="310"/>
            <ac:picMk id="3" creationId="{A746C7A4-F2B9-48BD-B3AF-0381E0FBC86A}"/>
          </ac:picMkLst>
        </pc:picChg>
        <pc:picChg chg="add mod">
          <ac:chgData name="Francesco Marzagalli" userId="a2dac736-dbe4-4589-890e-91de0d3152ab" providerId="ADAL" clId="{077E3E89-3A27-43CA-836D-3187DEC7D933}" dt="2020-06-18T13:19:54.931" v="3255" actId="1037"/>
          <ac:picMkLst>
            <pc:docMk/>
            <pc:sldMk cId="2094133758" sldId="310"/>
            <ac:picMk id="7" creationId="{C3F67496-6FA4-4D07-B79F-9A6E423240B8}"/>
          </ac:picMkLst>
        </pc:picChg>
      </pc:sldChg>
      <pc:sldChg chg="addSp delSp modSp add mod">
        <pc:chgData name="Francesco Marzagalli" userId="a2dac736-dbe4-4589-890e-91de0d3152ab" providerId="ADAL" clId="{077E3E89-3A27-43CA-836D-3187DEC7D933}" dt="2020-06-18T16:10:10.301" v="5648" actId="20577"/>
        <pc:sldMkLst>
          <pc:docMk/>
          <pc:sldMk cId="2754177275" sldId="311"/>
        </pc:sldMkLst>
        <pc:spChg chg="mod">
          <ac:chgData name="Francesco Marzagalli" userId="a2dac736-dbe4-4589-890e-91de0d3152ab" providerId="ADAL" clId="{077E3E89-3A27-43CA-836D-3187DEC7D933}" dt="2020-06-18T13:42:35.145" v="3860" actId="790"/>
          <ac:spMkLst>
            <pc:docMk/>
            <pc:sldMk cId="2754177275" sldId="311"/>
            <ac:spMk id="6" creationId="{B7D4C258-4A82-4F5C-AEDD-52938BA8B42C}"/>
          </ac:spMkLst>
        </pc:spChg>
        <pc:spChg chg="del mod">
          <ac:chgData name="Francesco Marzagalli" userId="a2dac736-dbe4-4589-890e-91de0d3152ab" providerId="ADAL" clId="{077E3E89-3A27-43CA-836D-3187DEC7D933}" dt="2020-06-18T13:21:05.521" v="3305"/>
          <ac:spMkLst>
            <pc:docMk/>
            <pc:sldMk cId="2754177275" sldId="311"/>
            <ac:spMk id="10" creationId="{B05F556C-3E16-4530-965E-71C4E07C5043}"/>
          </ac:spMkLst>
        </pc:spChg>
        <pc:spChg chg="add mod">
          <ac:chgData name="Francesco Marzagalli" userId="a2dac736-dbe4-4589-890e-91de0d3152ab" providerId="ADAL" clId="{077E3E89-3A27-43CA-836D-3187DEC7D933}" dt="2020-06-18T16:10:10.301" v="5648" actId="20577"/>
          <ac:spMkLst>
            <pc:docMk/>
            <pc:sldMk cId="2754177275" sldId="311"/>
            <ac:spMk id="13" creationId="{407B8811-F90B-4309-99DE-A45BB164B695}"/>
          </ac:spMkLst>
        </pc:spChg>
        <pc:picChg chg="add mod modCrop">
          <ac:chgData name="Francesco Marzagalli" userId="a2dac736-dbe4-4589-890e-91de0d3152ab" providerId="ADAL" clId="{077E3E89-3A27-43CA-836D-3187DEC7D933}" dt="2020-06-18T13:24:58.978" v="3332" actId="732"/>
          <ac:picMkLst>
            <pc:docMk/>
            <pc:sldMk cId="2754177275" sldId="311"/>
            <ac:picMk id="3" creationId="{7FA2B3D3-E91B-45A0-B866-022D529550EB}"/>
          </ac:picMkLst>
        </pc:picChg>
        <pc:picChg chg="add mod ord modCrop">
          <ac:chgData name="Francesco Marzagalli" userId="a2dac736-dbe4-4589-890e-91de0d3152ab" providerId="ADAL" clId="{077E3E89-3A27-43CA-836D-3187DEC7D933}" dt="2020-06-18T13:25:06.950" v="3333" actId="732"/>
          <ac:picMkLst>
            <pc:docMk/>
            <pc:sldMk cId="2754177275" sldId="311"/>
            <ac:picMk id="7" creationId="{9C6E279F-6147-4984-9272-2B8A7946C0F5}"/>
          </ac:picMkLst>
        </pc:picChg>
        <pc:picChg chg="add del mod">
          <ac:chgData name="Francesco Marzagalli" userId="a2dac736-dbe4-4589-890e-91de0d3152ab" providerId="ADAL" clId="{077E3E89-3A27-43CA-836D-3187DEC7D933}" dt="2020-06-18T13:24:25.789" v="3328" actId="21"/>
          <ac:picMkLst>
            <pc:docMk/>
            <pc:sldMk cId="2754177275" sldId="311"/>
            <ac:picMk id="12" creationId="{FDB8B5E0-F745-4EAC-BB96-69FDBCEC1CCF}"/>
          </ac:picMkLst>
        </pc:picChg>
        <pc:cxnChg chg="ord">
          <ac:chgData name="Francesco Marzagalli" userId="a2dac736-dbe4-4589-890e-91de0d3152ab" providerId="ADAL" clId="{077E3E89-3A27-43CA-836D-3187DEC7D933}" dt="2020-06-18T13:21:40.170" v="3308" actId="166"/>
          <ac:cxnSpMkLst>
            <pc:docMk/>
            <pc:sldMk cId="2754177275" sldId="311"/>
            <ac:cxnSpMk id="9" creationId="{7E100F0F-C9F8-41F2-B80B-15D2ACA31B73}"/>
          </ac:cxnSpMkLst>
        </pc:cxnChg>
      </pc:sldChg>
      <pc:sldChg chg="modSp add del mod">
        <pc:chgData name="Francesco Marzagalli" userId="a2dac736-dbe4-4589-890e-91de0d3152ab" providerId="ADAL" clId="{077E3E89-3A27-43CA-836D-3187DEC7D933}" dt="2020-06-18T13:42:51.710" v="3862" actId="47"/>
        <pc:sldMkLst>
          <pc:docMk/>
          <pc:sldMk cId="3596593651" sldId="312"/>
        </pc:sldMkLst>
        <pc:spChg chg="mod">
          <ac:chgData name="Francesco Marzagalli" userId="a2dac736-dbe4-4589-890e-91de0d3152ab" providerId="ADAL" clId="{077E3E89-3A27-43CA-836D-3187DEC7D933}" dt="2020-06-18T13:42:47.310" v="3861" actId="790"/>
          <ac:spMkLst>
            <pc:docMk/>
            <pc:sldMk cId="3596593651" sldId="312"/>
            <ac:spMk id="6" creationId="{B7D4C258-4A82-4F5C-AEDD-52938BA8B42C}"/>
          </ac:spMkLst>
        </pc:spChg>
      </pc:sldChg>
      <pc:sldChg chg="add del">
        <pc:chgData name="Francesco Marzagalli" userId="a2dac736-dbe4-4589-890e-91de0d3152ab" providerId="ADAL" clId="{077E3E89-3A27-43CA-836D-3187DEC7D933}" dt="2020-06-18T13:15:50.494" v="3242" actId="47"/>
        <pc:sldMkLst>
          <pc:docMk/>
          <pc:sldMk cId="62606422" sldId="313"/>
        </pc:sldMkLst>
      </pc:sldChg>
      <pc:sldChg chg="addSp delSp modSp add mod">
        <pc:chgData name="Francesco Marzagalli" userId="a2dac736-dbe4-4589-890e-91de0d3152ab" providerId="ADAL" clId="{077E3E89-3A27-43CA-836D-3187DEC7D933}" dt="2020-06-22T08:50:09.600" v="5776" actId="207"/>
        <pc:sldMkLst>
          <pc:docMk/>
          <pc:sldMk cId="3014799271" sldId="313"/>
        </pc:sldMkLst>
        <pc:spChg chg="add mod">
          <ac:chgData name="Francesco Marzagalli" userId="a2dac736-dbe4-4589-890e-91de0d3152ab" providerId="ADAL" clId="{077E3E89-3A27-43CA-836D-3187DEC7D933}" dt="2020-06-22T08:50:09.600" v="5776" actId="207"/>
          <ac:spMkLst>
            <pc:docMk/>
            <pc:sldMk cId="3014799271" sldId="313"/>
            <ac:spMk id="13" creationId="{F25A4ABF-B2A1-4432-A10D-53BE267500D3}"/>
          </ac:spMkLst>
        </pc:spChg>
        <pc:picChg chg="add del mod">
          <ac:chgData name="Francesco Marzagalli" userId="a2dac736-dbe4-4589-890e-91de0d3152ab" providerId="ADAL" clId="{077E3E89-3A27-43CA-836D-3187DEC7D933}" dt="2020-06-18T13:18:57.165" v="3246" actId="21"/>
          <ac:picMkLst>
            <pc:docMk/>
            <pc:sldMk cId="3014799271" sldId="313"/>
            <ac:picMk id="3" creationId="{3166EAC3-197C-4211-AB52-E68A0593E4A8}"/>
          </ac:picMkLst>
        </pc:picChg>
        <pc:picChg chg="del">
          <ac:chgData name="Francesco Marzagalli" userId="a2dac736-dbe4-4589-890e-91de0d3152ab" providerId="ADAL" clId="{077E3E89-3A27-43CA-836D-3187DEC7D933}" dt="2020-06-18T13:19:24.526" v="3252" actId="21"/>
          <ac:picMkLst>
            <pc:docMk/>
            <pc:sldMk cId="3014799271" sldId="313"/>
            <ac:picMk id="7" creationId="{C3F67496-6FA4-4D07-B79F-9A6E423240B8}"/>
          </ac:picMkLst>
        </pc:picChg>
        <pc:picChg chg="add mod">
          <ac:chgData name="Francesco Marzagalli" userId="a2dac736-dbe4-4589-890e-91de0d3152ab" providerId="ADAL" clId="{077E3E89-3A27-43CA-836D-3187DEC7D933}" dt="2020-06-18T13:19:37.601" v="3253" actId="1076"/>
          <ac:picMkLst>
            <pc:docMk/>
            <pc:sldMk cId="3014799271" sldId="313"/>
            <ac:picMk id="10" creationId="{FABA16F8-90C8-4CF1-9B5D-193DF53166EC}"/>
          </ac:picMkLst>
        </pc:picChg>
      </pc:sldChg>
      <pc:sldChg chg="addSp delSp modSp add mod">
        <pc:chgData name="Francesco Marzagalli" userId="a2dac736-dbe4-4589-890e-91de0d3152ab" providerId="ADAL" clId="{077E3E89-3A27-43CA-836D-3187DEC7D933}" dt="2020-06-19T08:14:20.771" v="5746" actId="1036"/>
        <pc:sldMkLst>
          <pc:docMk/>
          <pc:sldMk cId="3898776320" sldId="314"/>
        </pc:sldMkLst>
        <pc:spChg chg="mod">
          <ac:chgData name="Francesco Marzagalli" userId="a2dac736-dbe4-4589-890e-91de0d3152ab" providerId="ADAL" clId="{077E3E89-3A27-43CA-836D-3187DEC7D933}" dt="2020-06-18T14:37:03.681" v="5590" actId="790"/>
          <ac:spMkLst>
            <pc:docMk/>
            <pc:sldMk cId="3898776320" sldId="314"/>
            <ac:spMk id="6" creationId="{B7D4C258-4A82-4F5C-AEDD-52938BA8B42C}"/>
          </ac:spMkLst>
        </pc:spChg>
        <pc:spChg chg="add mod ord">
          <ac:chgData name="Francesco Marzagalli" userId="a2dac736-dbe4-4589-890e-91de0d3152ab" providerId="ADAL" clId="{077E3E89-3A27-43CA-836D-3187DEC7D933}" dt="2020-06-19T08:14:02.618" v="5743" actId="207"/>
          <ac:spMkLst>
            <pc:docMk/>
            <pc:sldMk cId="3898776320" sldId="314"/>
            <ac:spMk id="7" creationId="{B2B1055C-C139-4311-A413-2606C45F4DA0}"/>
          </ac:spMkLst>
        </pc:spChg>
        <pc:picChg chg="del">
          <ac:chgData name="Francesco Marzagalli" userId="a2dac736-dbe4-4589-890e-91de0d3152ab" providerId="ADAL" clId="{077E3E89-3A27-43CA-836D-3187DEC7D933}" dt="2020-06-18T13:45:27.332" v="4018" actId="21"/>
          <ac:picMkLst>
            <pc:docMk/>
            <pc:sldMk cId="3898776320" sldId="314"/>
            <ac:picMk id="3" creationId="{382BF484-88A0-44A5-A163-06C53B83A28E}"/>
          </ac:picMkLst>
        </pc:picChg>
        <pc:picChg chg="add mod">
          <ac:chgData name="Francesco Marzagalli" userId="a2dac736-dbe4-4589-890e-91de0d3152ab" providerId="ADAL" clId="{077E3E89-3A27-43CA-836D-3187DEC7D933}" dt="2020-06-19T08:14:20.771" v="5746" actId="1036"/>
          <ac:picMkLst>
            <pc:docMk/>
            <pc:sldMk cId="3898776320" sldId="314"/>
            <ac:picMk id="3" creationId="{6E833303-3A9A-4545-B737-B232C8A67AD3}"/>
          </ac:picMkLst>
        </pc:picChg>
        <pc:picChg chg="add del mod">
          <ac:chgData name="Francesco Marzagalli" userId="a2dac736-dbe4-4589-890e-91de0d3152ab" providerId="ADAL" clId="{077E3E89-3A27-43CA-836D-3187DEC7D933}" dt="2020-06-19T08:13:36.615" v="5740" actId="21"/>
          <ac:picMkLst>
            <pc:docMk/>
            <pc:sldMk cId="3898776320" sldId="314"/>
            <ac:picMk id="4" creationId="{93F071F0-052C-4DAA-8D8E-97B2CC361EF5}"/>
          </ac:picMkLst>
        </pc:picChg>
      </pc:sldChg>
      <pc:sldChg chg="addSp delSp modSp add mod ord">
        <pc:chgData name="Francesco Marzagalli" userId="a2dac736-dbe4-4589-890e-91de0d3152ab" providerId="ADAL" clId="{077E3E89-3A27-43CA-836D-3187DEC7D933}" dt="2020-06-18T14:29:40.134" v="5522" actId="14100"/>
        <pc:sldMkLst>
          <pc:docMk/>
          <pc:sldMk cId="2221970107" sldId="315"/>
        </pc:sldMkLst>
        <pc:spChg chg="mod">
          <ac:chgData name="Francesco Marzagalli" userId="a2dac736-dbe4-4589-890e-91de0d3152ab" providerId="ADAL" clId="{077E3E89-3A27-43CA-836D-3187DEC7D933}" dt="2020-06-18T14:25:25.968" v="5506" actId="20577"/>
          <ac:spMkLst>
            <pc:docMk/>
            <pc:sldMk cId="2221970107" sldId="315"/>
            <ac:spMk id="6" creationId="{B7D4C258-4A82-4F5C-AEDD-52938BA8B42C}"/>
          </ac:spMkLst>
        </pc:spChg>
        <pc:spChg chg="del mod">
          <ac:chgData name="Francesco Marzagalli" userId="a2dac736-dbe4-4589-890e-91de0d3152ab" providerId="ADAL" clId="{077E3E89-3A27-43CA-836D-3187DEC7D933}" dt="2020-06-18T14:25:10.246" v="5477"/>
          <ac:spMkLst>
            <pc:docMk/>
            <pc:sldMk cId="2221970107" sldId="315"/>
            <ac:spMk id="10" creationId="{B05F556C-3E16-4530-965E-71C4E07C5043}"/>
          </ac:spMkLst>
        </pc:spChg>
        <pc:spChg chg="del mod">
          <ac:chgData name="Francesco Marzagalli" userId="a2dac736-dbe4-4589-890e-91de0d3152ab" providerId="ADAL" clId="{077E3E89-3A27-43CA-836D-3187DEC7D933}" dt="2020-06-18T14:25:10.247" v="5479"/>
          <ac:spMkLst>
            <pc:docMk/>
            <pc:sldMk cId="2221970107" sldId="315"/>
            <ac:spMk id="12" creationId="{65FB58E1-8F27-430A-A9EE-550F06EE7AAE}"/>
          </ac:spMkLst>
        </pc:spChg>
        <pc:picChg chg="add mod">
          <ac:chgData name="Francesco Marzagalli" userId="a2dac736-dbe4-4589-890e-91de0d3152ab" providerId="ADAL" clId="{077E3E89-3A27-43CA-836D-3187DEC7D933}" dt="2020-06-18T14:29:40.134" v="5522" actId="14100"/>
          <ac:picMkLst>
            <pc:docMk/>
            <pc:sldMk cId="2221970107" sldId="315"/>
            <ac:picMk id="3" creationId="{61D99267-B347-403E-944B-99DEC76A244F}"/>
          </ac:picMkLst>
        </pc:picChg>
        <pc:picChg chg="add del mod">
          <ac:chgData name="Francesco Marzagalli" userId="a2dac736-dbe4-4589-890e-91de0d3152ab" providerId="ADAL" clId="{077E3E89-3A27-43CA-836D-3187DEC7D933}" dt="2020-06-18T14:29:13.271" v="5518" actId="21"/>
          <ac:picMkLst>
            <pc:docMk/>
            <pc:sldMk cId="2221970107" sldId="315"/>
            <ac:picMk id="7" creationId="{57807384-09D9-4626-AD9F-943A0D4DC428}"/>
          </ac:picMkLst>
        </pc:picChg>
        <pc:cxnChg chg="del">
          <ac:chgData name="Francesco Marzagalli" userId="a2dac736-dbe4-4589-890e-91de0d3152ab" providerId="ADAL" clId="{077E3E89-3A27-43CA-836D-3187DEC7D933}" dt="2020-06-18T14:25:10.237" v="5475" actId="21"/>
          <ac:cxnSpMkLst>
            <pc:docMk/>
            <pc:sldMk cId="2221970107" sldId="315"/>
            <ac:cxnSpMk id="11" creationId="{7D1CD8BE-40B9-445D-A6AA-04BB89F299FC}"/>
          </ac:cxnSpMkLst>
        </pc:cxnChg>
      </pc:sldChg>
      <pc:sldChg chg="delSp modSp add mod">
        <pc:chgData name="Francesco Marzagalli" userId="a2dac736-dbe4-4589-890e-91de0d3152ab" providerId="ADAL" clId="{077E3E89-3A27-43CA-836D-3187DEC7D933}" dt="2020-06-18T14:29:59.362" v="5530" actId="1037"/>
        <pc:sldMkLst>
          <pc:docMk/>
          <pc:sldMk cId="4264565766" sldId="316"/>
        </pc:sldMkLst>
        <pc:picChg chg="del">
          <ac:chgData name="Francesco Marzagalli" userId="a2dac736-dbe4-4589-890e-91de0d3152ab" providerId="ADAL" clId="{077E3E89-3A27-43CA-836D-3187DEC7D933}" dt="2020-06-18T14:29:43.116" v="5523" actId="21"/>
          <ac:picMkLst>
            <pc:docMk/>
            <pc:sldMk cId="4264565766" sldId="316"/>
            <ac:picMk id="3" creationId="{61D99267-B347-403E-944B-99DEC76A244F}"/>
          </ac:picMkLst>
        </pc:picChg>
        <pc:picChg chg="mod">
          <ac:chgData name="Francesco Marzagalli" userId="a2dac736-dbe4-4589-890e-91de0d3152ab" providerId="ADAL" clId="{077E3E89-3A27-43CA-836D-3187DEC7D933}" dt="2020-06-18T14:29:59.362" v="5530" actId="1037"/>
          <ac:picMkLst>
            <pc:docMk/>
            <pc:sldMk cId="4264565766" sldId="316"/>
            <ac:picMk id="7" creationId="{57807384-09D9-4626-AD9F-943A0D4DC428}"/>
          </ac:picMkLst>
        </pc:picChg>
      </pc:sldChg>
      <pc:sldChg chg="addSp delSp modSp add mod">
        <pc:chgData name="Francesco Marzagalli" userId="a2dac736-dbe4-4589-890e-91de0d3152ab" providerId="ADAL" clId="{077E3E89-3A27-43CA-836D-3187DEC7D933}" dt="2020-06-18T14:31:49.635" v="5550" actId="1037"/>
        <pc:sldMkLst>
          <pc:docMk/>
          <pc:sldMk cId="1956276890" sldId="317"/>
        </pc:sldMkLst>
        <pc:picChg chg="del">
          <ac:chgData name="Francesco Marzagalli" userId="a2dac736-dbe4-4589-890e-91de0d3152ab" providerId="ADAL" clId="{077E3E89-3A27-43CA-836D-3187DEC7D933}" dt="2020-06-18T14:30:02.509" v="5531" actId="21"/>
          <ac:picMkLst>
            <pc:docMk/>
            <pc:sldMk cId="1956276890" sldId="317"/>
            <ac:picMk id="3" creationId="{61D99267-B347-403E-944B-99DEC76A244F}"/>
          </ac:picMkLst>
        </pc:picChg>
        <pc:picChg chg="add mod">
          <ac:chgData name="Francesco Marzagalli" userId="a2dac736-dbe4-4589-890e-91de0d3152ab" providerId="ADAL" clId="{077E3E89-3A27-43CA-836D-3187DEC7D933}" dt="2020-06-18T14:31:49.635" v="5550" actId="1037"/>
          <ac:picMkLst>
            <pc:docMk/>
            <pc:sldMk cId="1956276890" sldId="317"/>
            <ac:picMk id="4" creationId="{AE992708-688E-476D-B919-66E394A62F35}"/>
          </ac:picMkLst>
        </pc:picChg>
        <pc:picChg chg="del">
          <ac:chgData name="Francesco Marzagalli" userId="a2dac736-dbe4-4589-890e-91de0d3152ab" providerId="ADAL" clId="{077E3E89-3A27-43CA-836D-3187DEC7D933}" dt="2020-06-18T14:30:04.097" v="5532" actId="21"/>
          <ac:picMkLst>
            <pc:docMk/>
            <pc:sldMk cId="1956276890" sldId="317"/>
            <ac:picMk id="7" creationId="{57807384-09D9-4626-AD9F-943A0D4DC428}"/>
          </ac:picMkLst>
        </pc:picChg>
      </pc:sldChg>
      <pc:sldChg chg="addSp delSp modSp add mod">
        <pc:chgData name="Francesco Marzagalli" userId="a2dac736-dbe4-4589-890e-91de0d3152ab" providerId="ADAL" clId="{077E3E89-3A27-43CA-836D-3187DEC7D933}" dt="2020-06-18T14:31:42.498" v="5547" actId="1076"/>
        <pc:sldMkLst>
          <pc:docMk/>
          <pc:sldMk cId="261597979" sldId="318"/>
        </pc:sldMkLst>
        <pc:picChg chg="del">
          <ac:chgData name="Francesco Marzagalli" userId="a2dac736-dbe4-4589-890e-91de0d3152ab" providerId="ADAL" clId="{077E3E89-3A27-43CA-836D-3187DEC7D933}" dt="2020-06-18T14:30:13.437" v="5533" actId="21"/>
          <ac:picMkLst>
            <pc:docMk/>
            <pc:sldMk cId="261597979" sldId="318"/>
            <ac:picMk id="3" creationId="{61D99267-B347-403E-944B-99DEC76A244F}"/>
          </ac:picMkLst>
        </pc:picChg>
        <pc:picChg chg="add mod">
          <ac:chgData name="Francesco Marzagalli" userId="a2dac736-dbe4-4589-890e-91de0d3152ab" providerId="ADAL" clId="{077E3E89-3A27-43CA-836D-3187DEC7D933}" dt="2020-06-18T14:31:42.498" v="5547" actId="1076"/>
          <ac:picMkLst>
            <pc:docMk/>
            <pc:sldMk cId="261597979" sldId="318"/>
            <ac:picMk id="4" creationId="{8D0023EF-5FBF-4A17-A4E2-B5F2D4A62DED}"/>
          </ac:picMkLst>
        </pc:picChg>
        <pc:picChg chg="del">
          <ac:chgData name="Francesco Marzagalli" userId="a2dac736-dbe4-4589-890e-91de0d3152ab" providerId="ADAL" clId="{077E3E89-3A27-43CA-836D-3187DEC7D933}" dt="2020-06-18T14:30:14.700" v="5534" actId="21"/>
          <ac:picMkLst>
            <pc:docMk/>
            <pc:sldMk cId="261597979" sldId="318"/>
            <ac:picMk id="7" creationId="{57807384-09D9-4626-AD9F-943A0D4DC428}"/>
          </ac:picMkLst>
        </pc:picChg>
        <pc:picChg chg="add del mod">
          <ac:chgData name="Francesco Marzagalli" userId="a2dac736-dbe4-4589-890e-91de0d3152ab" providerId="ADAL" clId="{077E3E89-3A27-43CA-836D-3187DEC7D933}" dt="2020-06-18T14:30:22.114" v="5536" actId="21"/>
          <ac:picMkLst>
            <pc:docMk/>
            <pc:sldMk cId="261597979" sldId="318"/>
            <ac:picMk id="10" creationId="{B58EE0C9-D7F7-4052-9796-23A1312DBC86}"/>
          </ac:picMkLst>
        </pc:picChg>
      </pc:sldChg>
      <pc:sldChg chg="add del">
        <pc:chgData name="Francesco Marzagalli" userId="a2dac736-dbe4-4589-890e-91de0d3152ab" providerId="ADAL" clId="{077E3E89-3A27-43CA-836D-3187DEC7D933}" dt="2020-06-18T14:32:21.974" v="5552" actId="47"/>
        <pc:sldMkLst>
          <pc:docMk/>
          <pc:sldMk cId="4147512211" sldId="319"/>
        </pc:sldMkLst>
      </pc:sldChg>
      <pc:sldChg chg="add del">
        <pc:chgData name="Francesco Marzagalli" userId="a2dac736-dbe4-4589-890e-91de0d3152ab" providerId="ADAL" clId="{077E3E89-3A27-43CA-836D-3187DEC7D933}" dt="2020-06-18T14:32:20.180" v="5551" actId="47"/>
        <pc:sldMkLst>
          <pc:docMk/>
          <pc:sldMk cId="3428104928" sldId="32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6" name="Holder 6"/>
          <p:cNvSpPr>
            <a:spLocks noGrp="1"/>
          </p:cNvSpPr>
          <p:nvPr>
            <p:ph type="sldNum" sz="quarter" idx="7"/>
          </p:nvPr>
        </p:nvSpPr>
        <p:spPr/>
        <p:txBody>
          <a:bodyPr lIns="0" tIns="0" rIns="0" bIns="0"/>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3828" y="-2356"/>
            <a:ext cx="208723"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nvGrpSpPr>
          <p:cNvPr id="5" name="Grouper 13"/>
          <p:cNvGrpSpPr/>
          <p:nvPr userDrawn="1"/>
        </p:nvGrpSpPr>
        <p:grpSpPr bwMode="auto">
          <a:xfrm>
            <a:off x="0" y="136314"/>
            <a:ext cx="916604"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sp>
        <p:nvSpPr>
          <p:cNvPr id="8" name="Forme libre 14"/>
          <p:cNvSpPr/>
          <p:nvPr userDrawn="1"/>
        </p:nvSpPr>
        <p:spPr bwMode="auto">
          <a:xfrm>
            <a:off x="135131" y="-3159"/>
            <a:ext cx="9770869"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9" name="Titre 1"/>
          <p:cNvSpPr>
            <a:spLocks noGrp="1"/>
          </p:cNvSpPr>
          <p:nvPr userDrawn="1">
            <p:ph type="title" hasCustomPrompt="1"/>
          </p:nvPr>
        </p:nvSpPr>
        <p:spPr bwMode="auto">
          <a:xfrm>
            <a:off x="533401" y="0"/>
            <a:ext cx="9372599"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378230" y="1535723"/>
            <a:ext cx="9337270" cy="4641240"/>
          </a:xfrm>
        </p:spPr>
        <p:txBody>
          <a:bodyPr>
            <a:normAutofit/>
          </a:bodyPr>
          <a:lstStyle>
            <a:lvl1pPr>
              <a:defRPr sz="2925">
                <a:latin typeface="Arial"/>
                <a:ea typeface="Arial"/>
              </a:defRPr>
            </a:lvl1pPr>
            <a:lvl2pPr>
              <a:defRPr sz="2600">
                <a:latin typeface="Arial"/>
                <a:ea typeface="Arial"/>
              </a:defRPr>
            </a:lvl2pPr>
            <a:lvl3pPr>
              <a:defRPr sz="2275">
                <a:latin typeface="Arial"/>
                <a:ea typeface="Arial"/>
              </a:defRPr>
            </a:lvl3pPr>
            <a:lvl4pPr>
              <a:defRPr sz="1950">
                <a:latin typeface="Arial"/>
                <a:ea typeface="Arial"/>
              </a:defRPr>
            </a:lvl4pPr>
            <a:lvl5pPr>
              <a:defRPr sz="195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e la date 3"/>
          <p:cNvSpPr>
            <a:spLocks noGrp="1"/>
          </p:cNvSpPr>
          <p:nvPr userDrawn="1">
            <p:ph type="dt" sz="half" idx="10"/>
          </p:nvPr>
        </p:nvSpPr>
        <p:spPr bwMode="auto">
          <a:xfrm>
            <a:off x="0" y="6492876"/>
            <a:ext cx="2228850" cy="365125"/>
          </a:xfrm>
        </p:spPr>
        <p:txBody>
          <a:bodyPr/>
          <a:lstStyle>
            <a:lvl1pPr>
              <a:defRPr>
                <a:latin typeface="Arial"/>
                <a:ea typeface="Arial"/>
              </a:defRPr>
            </a:lvl1pPr>
          </a:lstStyle>
          <a:p>
            <a:pPr>
              <a:defRPr/>
            </a:pPr>
            <a:fld id="{571799DC-901E-B14A-8054-0AE0FDF86F9C}" type="datetime1">
              <a:rPr lang="fr-FR" smtClean="0"/>
              <a:pPr>
                <a:defRPr/>
              </a:pPr>
              <a:t>22/06/2020</a:t>
            </a:fld>
            <a:endParaRPr lang="fr-FR"/>
          </a:p>
        </p:txBody>
      </p:sp>
      <p:sp>
        <p:nvSpPr>
          <p:cNvPr id="12" name="Espace réservé du pied de page 4"/>
          <p:cNvSpPr>
            <a:spLocks noGrp="1"/>
          </p:cNvSpPr>
          <p:nvPr userDrawn="1">
            <p:ph type="ftr" sz="quarter" idx="11"/>
          </p:nvPr>
        </p:nvSpPr>
        <p:spPr bwMode="auto">
          <a:xfrm>
            <a:off x="3281363" y="6471872"/>
            <a:ext cx="3343275" cy="365125"/>
          </a:xfrm>
        </p:spPr>
        <p:txBody>
          <a:bodyPr/>
          <a:lstStyle>
            <a:lvl1pPr>
              <a:defRPr>
                <a:latin typeface="Arial"/>
                <a:ea typeface="Arial"/>
              </a:defRPr>
            </a:lvl1pPr>
          </a:lstStyle>
          <a:p>
            <a:pPr>
              <a:defRPr/>
            </a:pPr>
            <a:r>
              <a:rPr lang="fr-FR"/>
              <a:t>ISAE-SUPAERO</a:t>
            </a:r>
            <a:endParaRPr dirty="0"/>
          </a:p>
        </p:txBody>
      </p:sp>
      <p:sp>
        <p:nvSpPr>
          <p:cNvPr id="13" name="Espace réservé du numéro de diapositive 5"/>
          <p:cNvSpPr>
            <a:spLocks noGrp="1"/>
          </p:cNvSpPr>
          <p:nvPr userDrawn="1">
            <p:ph type="sldNum" sz="quarter" idx="12"/>
          </p:nvPr>
        </p:nvSpPr>
        <p:spPr bwMode="auto">
          <a:xfrm>
            <a:off x="7677149" y="6474436"/>
            <a:ext cx="2228850" cy="365125"/>
          </a:xfrm>
        </p:spPr>
        <p:txBody>
          <a:bodyPr/>
          <a:lstStyle>
            <a:lvl1pPr>
              <a:defRPr>
                <a:latin typeface="Arial"/>
                <a:ea typeface="Arial"/>
              </a:defRPr>
            </a:lvl1pPr>
          </a:lstStyle>
          <a:p>
            <a:pPr>
              <a:defRPr/>
            </a:pPr>
            <a:fld id="{5E177536-18BF-1743-A360-A4663329E682}" type="slidenum">
              <a:rPr/>
              <a:pPr>
                <a:defRPr/>
              </a:pPr>
              <a:t>‹N›</a:t>
            </a:fld>
            <a:endParaRPr lang="fr-FR"/>
          </a:p>
        </p:txBody>
      </p:sp>
    </p:spTree>
    <p:extLst>
      <p:ext uri="{BB962C8B-B14F-4D97-AF65-F5344CB8AC3E}">
        <p14:creationId xmlns:p14="http://schemas.microsoft.com/office/powerpoint/2010/main" val="2116415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681038" y="1825625"/>
            <a:ext cx="421005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5014913" y="1825625"/>
            <a:ext cx="421005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CF7091EC-61AD-FD4A-B9B4-7CA93887C7CA}" type="datetime1">
              <a:rPr lang="fr-FR" smtClean="0"/>
              <a:pPr>
                <a:defRPr/>
              </a:pPr>
              <a:t>22/06/2020</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sp>
        <p:nvSpPr>
          <p:cNvPr id="25" name="Forme libre 18">
            <a:extLst>
              <a:ext uri="{FF2B5EF4-FFF2-40B4-BE49-F238E27FC236}">
                <a16:creationId xmlns:a16="http://schemas.microsoft.com/office/drawing/2014/main" id="{6C4558E4-B38D-4040-9E20-30E5F0499642}"/>
              </a:ext>
            </a:extLst>
          </p:cNvPr>
          <p:cNvSpPr/>
          <p:nvPr userDrawn="1"/>
        </p:nvSpPr>
        <p:spPr bwMode="auto">
          <a:xfrm>
            <a:off x="-3828" y="-2356"/>
            <a:ext cx="208723"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nvGrpSpPr>
          <p:cNvPr id="26" name="Grouper 13">
            <a:extLst>
              <a:ext uri="{FF2B5EF4-FFF2-40B4-BE49-F238E27FC236}">
                <a16:creationId xmlns:a16="http://schemas.microsoft.com/office/drawing/2014/main" id="{4BB70C6A-AA5E-E543-926D-63ED27207595}"/>
              </a:ext>
            </a:extLst>
          </p:cNvPr>
          <p:cNvGrpSpPr/>
          <p:nvPr userDrawn="1"/>
        </p:nvGrpSpPr>
        <p:grpSpPr bwMode="auto">
          <a:xfrm>
            <a:off x="0" y="136314"/>
            <a:ext cx="916604" cy="799613"/>
            <a:chOff x="0" y="136313"/>
            <a:chExt cx="1128128" cy="804749"/>
          </a:xfrm>
        </p:grpSpPr>
        <p:sp>
          <p:nvSpPr>
            <p:cNvPr id="27" name="Forme libre 15">
              <a:extLst>
                <a:ext uri="{FF2B5EF4-FFF2-40B4-BE49-F238E27FC236}">
                  <a16:creationId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28" name="Forme libre 16">
              <a:extLst>
                <a:ext uri="{FF2B5EF4-FFF2-40B4-BE49-F238E27FC236}">
                  <a16:creationId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sp>
        <p:nvSpPr>
          <p:cNvPr id="29" name="Forme libre 14">
            <a:extLst>
              <a:ext uri="{FF2B5EF4-FFF2-40B4-BE49-F238E27FC236}">
                <a16:creationId xmlns:a16="http://schemas.microsoft.com/office/drawing/2014/main" id="{EAC4A7D4-C4E6-054F-9D87-CE1C760A7605}"/>
              </a:ext>
            </a:extLst>
          </p:cNvPr>
          <p:cNvSpPr/>
          <p:nvPr userDrawn="1"/>
        </p:nvSpPr>
        <p:spPr bwMode="auto">
          <a:xfrm>
            <a:off x="135131" y="-3159"/>
            <a:ext cx="9770869"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30" name="Titre 1">
            <a:extLst>
              <a:ext uri="{FF2B5EF4-FFF2-40B4-BE49-F238E27FC236}">
                <a16:creationId xmlns:a16="http://schemas.microsoft.com/office/drawing/2014/main" id="{A264D82C-0B33-EF49-86BB-54BAB7C4A85D}"/>
              </a:ext>
            </a:extLst>
          </p:cNvPr>
          <p:cNvSpPr>
            <a:spLocks noGrp="1"/>
          </p:cNvSpPr>
          <p:nvPr>
            <p:ph type="title" hasCustomPrompt="1"/>
          </p:nvPr>
        </p:nvSpPr>
        <p:spPr bwMode="auto">
          <a:xfrm>
            <a:off x="533401" y="0"/>
            <a:ext cx="9372599"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3681717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5" name="Espace réservé de la date 2"/>
          <p:cNvSpPr>
            <a:spLocks noGrp="1"/>
          </p:cNvSpPr>
          <p:nvPr>
            <p:ph type="dt" sz="half" idx="10"/>
          </p:nvPr>
        </p:nvSpPr>
        <p:spPr bwMode="auto"/>
        <p:txBody>
          <a:bodyPr/>
          <a:lstStyle/>
          <a:p>
            <a:pPr>
              <a:defRPr/>
            </a:pPr>
            <a:fld id="{995ABFFC-9B3E-E046-B16A-EAB56573FF59}" type="datetime1">
              <a:rPr lang="fr-FR" smtClean="0"/>
              <a:pPr>
                <a:defRPr/>
              </a:pPr>
              <a:t>22/06/2020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9907888"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4" name="CustomShape 11"/>
          <p:cNvSpPr/>
          <p:nvPr userDrawn="1"/>
        </p:nvSpPr>
        <p:spPr bwMode="auto">
          <a:xfrm rot="16199998">
            <a:off x="-971873" y="2178371"/>
            <a:ext cx="2412624" cy="468878"/>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lstStyle/>
          <a:p>
            <a:pPr algn="ctr">
              <a:lnSpc>
                <a:spcPct val="100000"/>
              </a:lnSpc>
              <a:defRPr/>
            </a:pPr>
            <a:r>
              <a:rPr lang="fr-FR" sz="1625" b="1" i="0" strike="noStrike" spc="-1">
                <a:solidFill>
                  <a:srgbClr val="9B9B9B"/>
                </a:solidFill>
                <a:latin typeface="Arial"/>
                <a:ea typeface="Arial"/>
              </a:rPr>
              <a:t>AXE INTERNE</a:t>
            </a:r>
            <a:endParaRPr lang="fr-FR" sz="1625" b="1" i="0" strike="noStrike" spc="-1">
              <a:latin typeface="Arial"/>
              <a:ea typeface="Arial"/>
            </a:endParaRPr>
          </a:p>
        </p:txBody>
      </p:sp>
      <p:sp>
        <p:nvSpPr>
          <p:cNvPr id="15" name="CustomShape 11"/>
          <p:cNvSpPr/>
          <p:nvPr userDrawn="1"/>
        </p:nvSpPr>
        <p:spPr bwMode="auto">
          <a:xfrm rot="16199998">
            <a:off x="-984928" y="4881121"/>
            <a:ext cx="2422525" cy="468878"/>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lstStyle/>
          <a:p>
            <a:pPr lvl="0" algn="ctr">
              <a:lnSpc>
                <a:spcPct val="100000"/>
              </a:lnSpc>
              <a:defRPr/>
            </a:pPr>
            <a:r>
              <a:rPr lang="fr-FR" sz="1625" b="1" i="0" strike="noStrike" spc="-1">
                <a:solidFill>
                  <a:srgbClr val="9B9B9B"/>
                </a:solidFill>
                <a:latin typeface="Arial"/>
                <a:ea typeface="Arial"/>
              </a:rPr>
              <a:t>AXE EXTERNE</a:t>
            </a:r>
            <a:endParaRPr sz="1463"/>
          </a:p>
        </p:txBody>
      </p:sp>
      <p:sp>
        <p:nvSpPr>
          <p:cNvPr id="16" name="CustomShape 14"/>
          <p:cNvSpPr/>
          <p:nvPr userDrawn="1"/>
        </p:nvSpPr>
        <p:spPr bwMode="auto">
          <a:xfrm rot="20845800">
            <a:off x="953677" y="1782540"/>
            <a:ext cx="3648103" cy="1270438"/>
          </a:xfrm>
          <a:prstGeom prst="rect">
            <a:avLst/>
          </a:prstGeom>
          <a:noFill/>
          <a:ln>
            <a:noFill/>
          </a:ln>
          <a:effectLst/>
        </p:spPr>
        <p:style>
          <a:lnRef idx="0">
            <a:srgbClr val="000000"/>
          </a:lnRef>
          <a:fillRef idx="0">
            <a:srgbClr val="000000"/>
          </a:fillRef>
          <a:effectRef idx="0">
            <a:srgbClr val="000000"/>
          </a:effectRef>
          <a:fontRef idx="minor"/>
        </p:style>
        <p:txBody>
          <a:bodyPr wrap="none" lIns="73125" tIns="36563" rIns="73125" bIns="36563" anchor="ctr"/>
          <a:lstStyle/>
          <a:p>
            <a:pPr algn="ctr">
              <a:lnSpc>
                <a:spcPct val="100000"/>
              </a:lnSpc>
              <a:defRPr/>
            </a:pPr>
            <a:r>
              <a:rPr lang="fr-FR" sz="4875" b="1" strike="noStrike" spc="-1" dirty="0">
                <a:solidFill>
                  <a:schemeClr val="bg1">
                    <a:lumMod val="95000"/>
                  </a:schemeClr>
                </a:solidFill>
                <a:latin typeface="Avenir Black"/>
                <a:ea typeface="Avenir Black"/>
              </a:rPr>
              <a:t>FORCES</a:t>
            </a:r>
            <a:endParaRPr lang="fr-FR" sz="4875" b="0" strike="noStrike" spc="-1" dirty="0">
              <a:solidFill>
                <a:schemeClr val="bg1">
                  <a:lumMod val="95000"/>
                </a:schemeClr>
              </a:solidFill>
              <a:latin typeface="Arial"/>
            </a:endParaRPr>
          </a:p>
        </p:txBody>
      </p:sp>
      <p:sp>
        <p:nvSpPr>
          <p:cNvPr id="17" name="CustomShape 15"/>
          <p:cNvSpPr/>
          <p:nvPr userDrawn="1"/>
        </p:nvSpPr>
        <p:spPr bwMode="auto">
          <a:xfrm rot="20845800">
            <a:off x="5966937" y="4844555"/>
            <a:ext cx="2865038"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lvl="0">
              <a:lnSpc>
                <a:spcPct val="100000"/>
              </a:lnSpc>
              <a:defRPr/>
            </a:pPr>
            <a:r>
              <a:rPr lang="fr-FR" sz="4875" b="1" strike="noStrike" spc="-1" dirty="0">
                <a:solidFill>
                  <a:schemeClr val="bg1">
                    <a:lumMod val="95000"/>
                  </a:schemeClr>
                </a:solidFill>
                <a:latin typeface="Avenir Black"/>
                <a:ea typeface="Avenir Black"/>
              </a:rPr>
              <a:t>MENACES</a:t>
            </a:r>
            <a:endParaRPr sz="1463" dirty="0">
              <a:solidFill>
                <a:schemeClr val="bg1">
                  <a:lumMod val="95000"/>
                </a:schemeClr>
              </a:solidFill>
            </a:endParaRPr>
          </a:p>
        </p:txBody>
      </p:sp>
      <p:sp>
        <p:nvSpPr>
          <p:cNvPr id="18" name="CustomShape 16"/>
          <p:cNvSpPr/>
          <p:nvPr userDrawn="1"/>
        </p:nvSpPr>
        <p:spPr bwMode="auto">
          <a:xfrm rot="20845800">
            <a:off x="5687049" y="2005395"/>
            <a:ext cx="3951001"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lvl="0">
              <a:lnSpc>
                <a:spcPct val="100000"/>
              </a:lnSpc>
              <a:defRPr/>
            </a:pPr>
            <a:r>
              <a:rPr lang="fr-FR" sz="4875" b="1" strike="noStrike" spc="-1" dirty="0">
                <a:solidFill>
                  <a:schemeClr val="bg1">
                    <a:lumMod val="95000"/>
                  </a:schemeClr>
                </a:solidFill>
                <a:latin typeface="Avenir Black"/>
                <a:ea typeface="Avenir Black"/>
              </a:rPr>
              <a:t>FAIBLESSES</a:t>
            </a:r>
            <a:r>
              <a:rPr lang="fr-FR" sz="6500" b="1" strike="noStrike" spc="-1" dirty="0">
                <a:solidFill>
                  <a:schemeClr val="bg1">
                    <a:lumMod val="95000"/>
                  </a:schemeClr>
                </a:solidFill>
                <a:latin typeface="Avenir Black"/>
                <a:ea typeface="Avenir Black"/>
              </a:rPr>
              <a:t> </a:t>
            </a:r>
            <a:endParaRPr sz="1463" dirty="0">
              <a:solidFill>
                <a:schemeClr val="bg1">
                  <a:lumMod val="95000"/>
                </a:schemeClr>
              </a:solidFill>
            </a:endParaRPr>
          </a:p>
        </p:txBody>
      </p:sp>
      <p:sp>
        <p:nvSpPr>
          <p:cNvPr id="19" name="CustomShape 17"/>
          <p:cNvSpPr/>
          <p:nvPr userDrawn="1"/>
        </p:nvSpPr>
        <p:spPr bwMode="auto">
          <a:xfrm rot="20845800">
            <a:off x="377189" y="4660024"/>
            <a:ext cx="4885290"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algn="ctr">
              <a:lnSpc>
                <a:spcPct val="100000"/>
              </a:lnSpc>
              <a:defRPr/>
            </a:pPr>
            <a:r>
              <a:rPr lang="fr-FR" sz="4875" b="1" strike="noStrike" spc="-1" dirty="0">
                <a:solidFill>
                  <a:schemeClr val="bg1">
                    <a:lumMod val="95000"/>
                  </a:schemeClr>
                </a:solidFill>
                <a:latin typeface="Avenir Black"/>
                <a:ea typeface="Avenir Black"/>
              </a:rPr>
              <a:t>OPPORTUNITES</a:t>
            </a:r>
            <a:endParaRPr sz="1463" dirty="0">
              <a:solidFill>
                <a:schemeClr val="bg1">
                  <a:lumMod val="95000"/>
                </a:schemeClr>
              </a:solidFill>
            </a:endParaRPr>
          </a:p>
        </p:txBody>
      </p:sp>
      <p:sp>
        <p:nvSpPr>
          <p:cNvPr id="20" name="Espace réservé du contenu 14"/>
          <p:cNvSpPr>
            <a:spLocks noGrp="1"/>
          </p:cNvSpPr>
          <p:nvPr>
            <p:ph sz="quarter" idx="13"/>
          </p:nvPr>
        </p:nvSpPr>
        <p:spPr bwMode="auto">
          <a:xfrm>
            <a:off x="533400" y="1218195"/>
            <a:ext cx="4488656" cy="2422525"/>
          </a:xfrm>
          <a:prstGeom prst="rect">
            <a:avLst/>
          </a:prstGeom>
          <a:noFill/>
          <a:ln>
            <a:noFill/>
          </a:ln>
          <a:effectLst/>
        </p:spPr>
        <p:txBody>
          <a:bodyPr anchor="ctr">
            <a:normAutofit/>
          </a:bodyPr>
          <a:lstStyle>
            <a:lvl1pPr algn="l">
              <a:defRPr sz="1625">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5235868" y="1203546"/>
            <a:ext cx="4488656" cy="2422525"/>
          </a:xfrm>
          <a:prstGeom prst="rect">
            <a:avLst/>
          </a:prstGeom>
          <a:noFill/>
          <a:effectLst/>
        </p:spPr>
        <p:txBody>
          <a:bodyPr anchor="ctr">
            <a:normAutofit/>
          </a:bodyPr>
          <a:lstStyle>
            <a:lvl1pPr algn="l">
              <a:defRPr sz="1625">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5227534" y="3983033"/>
            <a:ext cx="4488656" cy="2422525"/>
          </a:xfrm>
          <a:prstGeom prst="rect">
            <a:avLst/>
          </a:prstGeom>
          <a:noFill/>
        </p:spPr>
        <p:txBody>
          <a:bodyPr anchor="ctr">
            <a:normAutofit/>
          </a:bodyPr>
          <a:lstStyle>
            <a:lvl1pPr algn="l">
              <a:defRPr sz="1625">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540009" y="3923015"/>
            <a:ext cx="4488656" cy="2422525"/>
          </a:xfrm>
          <a:prstGeom prst="rect">
            <a:avLst/>
          </a:prstGeom>
          <a:noFill/>
        </p:spPr>
        <p:txBody>
          <a:bodyPr anchor="ctr">
            <a:normAutofit/>
          </a:bodyPr>
          <a:lstStyle>
            <a:lvl1pPr algn="l">
              <a:defRPr sz="1625">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a16="http://schemas.microsoft.com/office/drawing/2014/main" id="{97E1992B-F23E-FE4B-A696-646BC8E0AB53}"/>
              </a:ext>
            </a:extLst>
          </p:cNvPr>
          <p:cNvSpPr/>
          <p:nvPr userDrawn="1"/>
        </p:nvSpPr>
        <p:spPr bwMode="auto">
          <a:xfrm>
            <a:off x="-3828" y="-2356"/>
            <a:ext cx="208723"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nvGrpSpPr>
          <p:cNvPr id="30" name="Grouper 13">
            <a:extLst>
              <a:ext uri="{FF2B5EF4-FFF2-40B4-BE49-F238E27FC236}">
                <a16:creationId xmlns:a16="http://schemas.microsoft.com/office/drawing/2014/main" id="{CE66B4CC-FD6D-7C46-8686-E46B2AD83AC2}"/>
              </a:ext>
            </a:extLst>
          </p:cNvPr>
          <p:cNvGrpSpPr/>
          <p:nvPr userDrawn="1"/>
        </p:nvGrpSpPr>
        <p:grpSpPr bwMode="auto">
          <a:xfrm>
            <a:off x="0" y="136314"/>
            <a:ext cx="916604" cy="799613"/>
            <a:chOff x="0" y="136313"/>
            <a:chExt cx="1128128" cy="804749"/>
          </a:xfrm>
        </p:grpSpPr>
        <p:sp>
          <p:nvSpPr>
            <p:cNvPr id="31" name="Forme libre 15">
              <a:extLst>
                <a:ext uri="{FF2B5EF4-FFF2-40B4-BE49-F238E27FC236}">
                  <a16:creationId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32" name="Forme libre 16">
              <a:extLst>
                <a:ext uri="{FF2B5EF4-FFF2-40B4-BE49-F238E27FC236}">
                  <a16:creationId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sp>
        <p:nvSpPr>
          <p:cNvPr id="33" name="Forme libre 14">
            <a:extLst>
              <a:ext uri="{FF2B5EF4-FFF2-40B4-BE49-F238E27FC236}">
                <a16:creationId xmlns:a16="http://schemas.microsoft.com/office/drawing/2014/main" id="{5E5104AD-497F-0D48-AEE2-986A940384FC}"/>
              </a:ext>
            </a:extLst>
          </p:cNvPr>
          <p:cNvSpPr/>
          <p:nvPr userDrawn="1"/>
        </p:nvSpPr>
        <p:spPr bwMode="auto">
          <a:xfrm>
            <a:off x="135131" y="-3159"/>
            <a:ext cx="9770869"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34" name="Titre 1">
            <a:extLst>
              <a:ext uri="{FF2B5EF4-FFF2-40B4-BE49-F238E27FC236}">
                <a16:creationId xmlns:a16="http://schemas.microsoft.com/office/drawing/2014/main" id="{CE52B886-49FA-934F-98DA-6762814AC526}"/>
              </a:ext>
            </a:extLst>
          </p:cNvPr>
          <p:cNvSpPr>
            <a:spLocks noGrp="1"/>
          </p:cNvSpPr>
          <p:nvPr>
            <p:ph type="title"/>
          </p:nvPr>
        </p:nvSpPr>
        <p:spPr bwMode="auto">
          <a:xfrm>
            <a:off x="533401" y="0"/>
            <a:ext cx="9372599" cy="929246"/>
          </a:xfrm>
        </p:spPr>
        <p:txBody>
          <a:bodyP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4281903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112217" y="2100263"/>
            <a:ext cx="6098381" cy="837406"/>
          </a:xfrm>
        </p:spPr>
        <p:txBody>
          <a:bodyPr anchor="b">
            <a:normAutofit/>
          </a:bodyPr>
          <a:lstStyle>
            <a:lvl1pPr algn="l">
              <a:defRPr sz="26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112217" y="2937669"/>
            <a:ext cx="6098381" cy="1655762"/>
          </a:xfrm>
        </p:spPr>
        <p:txBody>
          <a:bodyPr/>
          <a:lstStyle>
            <a:lvl1pPr marL="0" indent="0" algn="l">
              <a:buNone/>
              <a:defRPr sz="1950"/>
            </a:lvl1pPr>
            <a:lvl2pPr marL="371475" indent="0" algn="ctr">
              <a:buNone/>
              <a:defRPr sz="1625"/>
            </a:lvl2pPr>
            <a:lvl3pPr marL="742950" indent="0" algn="ctr">
              <a:buNone/>
              <a:defRPr sz="1463"/>
            </a:lvl3pPr>
            <a:lvl4pPr marL="1114425" indent="0" algn="ctr">
              <a:buNone/>
              <a:defRPr sz="1300"/>
            </a:lvl4pPr>
            <a:lvl5pPr marL="1485900" indent="0" algn="ctr">
              <a:buNone/>
              <a:defRPr sz="1300"/>
            </a:lvl5pPr>
            <a:lvl6pPr marL="1857375" indent="0" algn="ctr">
              <a:buNone/>
              <a:defRPr sz="1300"/>
            </a:lvl6pPr>
            <a:lvl7pPr marL="2228850" indent="0" algn="ctr">
              <a:buNone/>
              <a:defRPr sz="1300"/>
            </a:lvl7pPr>
            <a:lvl8pPr marL="2600325" indent="0" algn="ctr">
              <a:buNone/>
              <a:defRPr sz="1300"/>
            </a:lvl8pPr>
            <a:lvl9pPr marL="2971800" indent="0" algn="ctr">
              <a:buNone/>
              <a:defRPr sz="13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fr-FR" smtClean="0"/>
              <a:pPr>
                <a:defRPr/>
              </a:pPr>
              <a:t>22/06/2020</a:t>
            </a:fld>
            <a:endParaRPr lang="mr-IN"/>
          </a:p>
        </p:txBody>
      </p:sp>
      <p:sp>
        <p:nvSpPr>
          <p:cNvPr id="7" name="Espace réservé du pied de page 4"/>
          <p:cNvSpPr>
            <a:spLocks noGrp="1"/>
          </p:cNvSpPr>
          <p:nvPr>
            <p:ph type="ftr" sz="quarter" idx="11"/>
          </p:nvPr>
        </p:nvSpPr>
        <p:spPr bwMode="auto"/>
        <p:txBody>
          <a:bodyPr/>
          <a:lstStyle/>
          <a:p>
            <a:pPr>
              <a:defRPr/>
            </a:pPr>
            <a:r>
              <a:rPr lang="fr-FR"/>
              <a:t>ISAE-SUPAERO</a:t>
            </a:r>
            <a:endParaRP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7821613" y="5185847"/>
            <a:ext cx="1394517" cy="1041502"/>
          </a:xfrm>
          <a:prstGeom prst="rect">
            <a:avLst/>
          </a:prstGeom>
          <a:ln>
            <a:noFill/>
          </a:ln>
        </p:spPr>
      </p:pic>
    </p:spTree>
    <p:extLst>
      <p:ext uri="{BB962C8B-B14F-4D97-AF65-F5344CB8AC3E}">
        <p14:creationId xmlns:p14="http://schemas.microsoft.com/office/powerpoint/2010/main" val="1422996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7821613" y="5084247"/>
            <a:ext cx="1394517" cy="1041502"/>
          </a:xfrm>
          <a:prstGeom prst="rect">
            <a:avLst/>
          </a:prstGeom>
          <a:ln>
            <a:noFill/>
          </a:ln>
        </p:spPr>
      </p:pic>
      <p:sp>
        <p:nvSpPr>
          <p:cNvPr id="5" name="ZoneTexte 6"/>
          <p:cNvSpPr>
            <a:spLocks noAdjustHandles="1"/>
          </p:cNvSpPr>
          <p:nvPr userDrawn="1"/>
        </p:nvSpPr>
        <p:spPr bwMode="auto">
          <a:xfrm>
            <a:off x="980281" y="3225800"/>
            <a:ext cx="3183885" cy="942566"/>
          </a:xfrm>
          <a:prstGeom prst="rect">
            <a:avLst/>
          </a:prstGeom>
          <a:noFill/>
        </p:spPr>
        <p:txBody>
          <a:bodyPr wrap="none" rtlCol="0">
            <a:spAutoFit/>
          </a:bodyPr>
          <a:lstStyle/>
          <a:p>
            <a:pPr>
              <a:defRPr/>
            </a:pPr>
            <a:r>
              <a:rPr lang="fr-FR" sz="975" b="1">
                <a:solidFill>
                  <a:srgbClr val="122372"/>
                </a:solidFill>
                <a:latin typeface="Arial"/>
                <a:ea typeface="Arial"/>
              </a:rPr>
              <a:t>Institut Supérieur de l’Aéronautique et de l’Espace</a:t>
            </a:r>
            <a:endParaRPr sz="1463"/>
          </a:p>
          <a:p>
            <a:pPr>
              <a:spcBef>
                <a:spcPts val="0"/>
              </a:spcBef>
              <a:defRPr/>
            </a:pPr>
            <a:endParaRPr lang="fr-FR" sz="325">
              <a:solidFill>
                <a:srgbClr val="B1B3B4"/>
              </a:solidFill>
              <a:latin typeface="Arial"/>
              <a:ea typeface="Arial"/>
            </a:endParaRPr>
          </a:p>
          <a:p>
            <a:pPr>
              <a:spcBef>
                <a:spcPts val="0"/>
              </a:spcBef>
              <a:defRPr/>
            </a:pPr>
            <a:r>
              <a:rPr lang="fr-FR" sz="975">
                <a:solidFill>
                  <a:srgbClr val="B1B3B4"/>
                </a:solidFill>
                <a:latin typeface="Arial"/>
                <a:ea typeface="Arial"/>
              </a:rPr>
              <a:t>10, avenue Edouard Belin </a:t>
            </a:r>
            <a:r>
              <a:rPr lang="mr-IN" sz="975">
                <a:solidFill>
                  <a:srgbClr val="B1B3B4"/>
                </a:solidFill>
                <a:latin typeface="Arial"/>
                <a:ea typeface="Arial"/>
              </a:rPr>
              <a:t>–</a:t>
            </a:r>
            <a:r>
              <a:rPr lang="fr-FR" sz="975">
                <a:solidFill>
                  <a:srgbClr val="B1B3B4"/>
                </a:solidFill>
                <a:latin typeface="Arial"/>
                <a:ea typeface="Arial"/>
              </a:rPr>
              <a:t> BP 54032</a:t>
            </a:r>
            <a:endParaRPr sz="1463"/>
          </a:p>
          <a:p>
            <a:pPr>
              <a:spcBef>
                <a:spcPts val="0"/>
              </a:spcBef>
              <a:defRPr/>
            </a:pPr>
            <a:r>
              <a:rPr lang="fr-FR" sz="975">
                <a:solidFill>
                  <a:srgbClr val="B1B3B4"/>
                </a:solidFill>
                <a:latin typeface="Arial"/>
                <a:ea typeface="Arial"/>
              </a:rPr>
              <a:t>31055 Toulouse Cedex 4 </a:t>
            </a:r>
            <a:r>
              <a:rPr lang="mr-IN" sz="975">
                <a:solidFill>
                  <a:srgbClr val="B1B3B4"/>
                </a:solidFill>
                <a:latin typeface="Arial"/>
                <a:ea typeface="Arial"/>
              </a:rPr>
              <a:t>–</a:t>
            </a:r>
            <a:r>
              <a:rPr lang="fr-FR" sz="975">
                <a:solidFill>
                  <a:srgbClr val="B1B3B4"/>
                </a:solidFill>
                <a:latin typeface="Arial"/>
                <a:ea typeface="Arial"/>
              </a:rPr>
              <a:t> France</a:t>
            </a:r>
            <a:endParaRPr sz="1463"/>
          </a:p>
          <a:p>
            <a:pPr>
              <a:spcBef>
                <a:spcPts val="0"/>
              </a:spcBef>
              <a:defRPr/>
            </a:pPr>
            <a:r>
              <a:rPr lang="fr-FR" sz="975">
                <a:solidFill>
                  <a:srgbClr val="B1B3B4"/>
                </a:solidFill>
                <a:latin typeface="Arial"/>
                <a:ea typeface="Arial"/>
              </a:rPr>
              <a:t>T +33 5 61 33 80 80</a:t>
            </a:r>
            <a:endParaRPr sz="1463"/>
          </a:p>
          <a:p>
            <a:pPr>
              <a:spcBef>
                <a:spcPts val="0"/>
              </a:spcBef>
              <a:defRPr/>
            </a:pPr>
            <a:endParaRPr lang="fr-FR" sz="325"/>
          </a:p>
          <a:p>
            <a:pPr>
              <a:defRPr/>
            </a:pPr>
            <a:r>
              <a:rPr lang="fr-FR" sz="975" b="1">
                <a:solidFill>
                  <a:srgbClr val="FFED00"/>
                </a:solidFill>
                <a:latin typeface="Georgia"/>
                <a:ea typeface="Georgia"/>
              </a:rPr>
              <a:t>www.isae-supaero.fr</a:t>
            </a:r>
            <a:endParaRPr sz="1463"/>
          </a:p>
        </p:txBody>
      </p:sp>
    </p:spTree>
    <p:extLst>
      <p:ext uri="{BB962C8B-B14F-4D97-AF65-F5344CB8AC3E}">
        <p14:creationId xmlns:p14="http://schemas.microsoft.com/office/powerpoint/2010/main" val="1796908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08723"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nvGrpSpPr>
          <p:cNvPr id="5" name="Grouper 12"/>
          <p:cNvGrpSpPr/>
          <p:nvPr userDrawn="1"/>
        </p:nvGrpSpPr>
        <p:grpSpPr bwMode="auto">
          <a:xfrm>
            <a:off x="0" y="-12825"/>
            <a:ext cx="9907888"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latin typeface="Arial"/>
                <a:ea typeface="Arial"/>
              </a:endParaRPr>
            </a:p>
          </p:txBody>
        </p:sp>
      </p:grpSp>
      <p:sp>
        <p:nvSpPr>
          <p:cNvPr id="10" name="Titre 1"/>
          <p:cNvSpPr>
            <a:spLocks noGrp="1"/>
          </p:cNvSpPr>
          <p:nvPr>
            <p:ph type="title"/>
          </p:nvPr>
        </p:nvSpPr>
        <p:spPr bwMode="auto"/>
        <p:txBody>
          <a:bodyPr/>
          <a:lstStyle>
            <a:lvl1pPr>
              <a:defRPr>
                <a:solidFill>
                  <a:schemeClr val="tx1"/>
                </a:solidFill>
                <a:latin typeface="Arial"/>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378230" y="1535723"/>
            <a:ext cx="9337270" cy="4641240"/>
          </a:xfrm>
        </p:spPr>
        <p:txBody>
          <a:bodyPr>
            <a:normAutofit/>
          </a:bodyPr>
          <a:lstStyle>
            <a:lvl1pPr>
              <a:defRPr sz="2925">
                <a:latin typeface="Arial"/>
                <a:ea typeface="Arial"/>
              </a:defRPr>
            </a:lvl1pPr>
            <a:lvl2pPr>
              <a:defRPr sz="2600">
                <a:latin typeface="Arial"/>
                <a:ea typeface="Arial"/>
              </a:defRPr>
            </a:lvl2pPr>
            <a:lvl3pPr>
              <a:defRPr sz="2275">
                <a:latin typeface="Arial"/>
                <a:ea typeface="Arial"/>
              </a:defRPr>
            </a:lvl3pPr>
            <a:lvl4pPr>
              <a:defRPr sz="1950">
                <a:latin typeface="Arial"/>
                <a:ea typeface="Arial"/>
              </a:defRPr>
            </a:lvl4pPr>
            <a:lvl5pPr>
              <a:defRPr sz="195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228850" cy="260648"/>
          </a:xfrm>
        </p:spPr>
        <p:txBody>
          <a:bodyPr/>
          <a:lstStyle>
            <a:lvl1pPr>
              <a:defRPr>
                <a:latin typeface="Arial"/>
                <a:ea typeface="Arial"/>
              </a:defRPr>
            </a:lvl1pPr>
          </a:lstStyle>
          <a:p>
            <a:pPr>
              <a:defRPr/>
            </a:pPr>
            <a:fld id="{4F63FD26-D545-024D-9777-A0198319D86D}" type="datetime1">
              <a:rPr lang="fr-FR" smtClean="0"/>
              <a:pPr>
                <a:defRPr/>
              </a:pPr>
              <a:t>22/06/2020</a:t>
            </a:fld>
            <a:endParaRPr lang="fr-FR"/>
          </a:p>
        </p:txBody>
      </p:sp>
      <p:sp>
        <p:nvSpPr>
          <p:cNvPr id="13" name="Espace réservé du pied de page 4"/>
          <p:cNvSpPr>
            <a:spLocks noGrp="1"/>
          </p:cNvSpPr>
          <p:nvPr>
            <p:ph type="ftr" sz="quarter" idx="11"/>
          </p:nvPr>
        </p:nvSpPr>
        <p:spPr bwMode="auto">
          <a:xfrm>
            <a:off x="3281363" y="6597352"/>
            <a:ext cx="3343275" cy="239644"/>
          </a:xfrm>
        </p:spPr>
        <p:txBody>
          <a:bodyPr/>
          <a:lstStyle>
            <a:lvl1pPr>
              <a:defRPr>
                <a:latin typeface="Arial"/>
                <a:ea typeface="Arial"/>
              </a:defRPr>
            </a:lvl1p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7677149" y="6597352"/>
            <a:ext cx="2228850" cy="242208"/>
          </a:xfrm>
        </p:spPr>
        <p:txBody>
          <a:bodyPr/>
          <a:lstStyle>
            <a:lvl1pPr>
              <a:defRPr>
                <a:latin typeface="Arial"/>
                <a:ea typeface="Arial"/>
              </a:defRPr>
            </a:lvl1pPr>
          </a:lstStyle>
          <a:p>
            <a:pPr>
              <a:defRPr/>
            </a:pPr>
            <a:fld id="{5E177536-18BF-1743-A360-A4663329E682}" type="slidenum">
              <a:rPr/>
              <a:pPr>
                <a:defRPr/>
              </a:pPr>
              <a:t>‹N›</a:t>
            </a:fld>
            <a:endParaRPr lang="fr-FR"/>
          </a:p>
        </p:txBody>
      </p:sp>
      <p:pic>
        <p:nvPicPr>
          <p:cNvPr id="15" name="Image 12"/>
          <p:cNvPicPr/>
          <p:nvPr userDrawn="1"/>
        </p:nvPicPr>
        <p:blipFill>
          <a:blip r:embed="rId2"/>
          <a:stretch/>
        </p:blipFill>
        <p:spPr bwMode="auto">
          <a:xfrm>
            <a:off x="186494" y="335618"/>
            <a:ext cx="430853" cy="318600"/>
          </a:xfrm>
          <a:prstGeom prst="rect">
            <a:avLst/>
          </a:prstGeom>
          <a:ln>
            <a:noFill/>
          </a:ln>
        </p:spPr>
      </p:pic>
    </p:spTree>
    <p:extLst>
      <p:ext uri="{BB962C8B-B14F-4D97-AF65-F5344CB8AC3E}">
        <p14:creationId xmlns:p14="http://schemas.microsoft.com/office/powerpoint/2010/main" val="589139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9907888"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378230" y="1535723"/>
            <a:ext cx="9337270" cy="4641240"/>
          </a:xfrm>
        </p:spPr>
        <p:txBody>
          <a:bodyPr>
            <a:normAutofit/>
          </a:bodyPr>
          <a:lstStyle>
            <a:lvl1pPr>
              <a:defRPr sz="2925"/>
            </a:lvl1pPr>
            <a:lvl2pPr>
              <a:defRPr sz="2600"/>
            </a:lvl2pPr>
            <a:lvl3pPr>
              <a:defRPr sz="2275"/>
            </a:lvl3pPr>
            <a:lvl4pPr>
              <a:defRPr sz="1950"/>
            </a:lvl4pPr>
            <a:lvl5pPr>
              <a:defRPr sz="195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228850" cy="260648"/>
          </a:xfrm>
        </p:spPr>
        <p:txBody>
          <a:bodyPr/>
          <a:lstStyle/>
          <a:p>
            <a:pPr>
              <a:defRPr/>
            </a:pPr>
            <a:fld id="{365F4A79-01CE-314B-A781-D79399626C66}" type="datetime1">
              <a:rPr lang="fr-FR" smtClean="0"/>
              <a:pPr>
                <a:defRPr/>
              </a:pPr>
              <a:t>22/06/2020</a:t>
            </a:fld>
            <a:endParaRPr lang="fr-FR"/>
          </a:p>
        </p:txBody>
      </p:sp>
      <p:sp>
        <p:nvSpPr>
          <p:cNvPr id="13" name="Espace réservé du pied de page 4"/>
          <p:cNvSpPr>
            <a:spLocks noGrp="1"/>
          </p:cNvSpPr>
          <p:nvPr>
            <p:ph type="ftr" sz="quarter" idx="11"/>
          </p:nvPr>
        </p:nvSpPr>
        <p:spPr bwMode="auto">
          <a:xfrm>
            <a:off x="3281363" y="6597352"/>
            <a:ext cx="3343275" cy="239644"/>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7677149" y="6597352"/>
            <a:ext cx="2228850" cy="242208"/>
          </a:xfrm>
        </p:spPr>
        <p:txBody>
          <a:bodyPr/>
          <a:lstStyle/>
          <a:p>
            <a:pPr>
              <a:defRPr/>
            </a:pPr>
            <a:fld id="{5E177536-18BF-1743-A360-A4663329E682}" type="slidenum">
              <a:rPr/>
              <a:pPr>
                <a:defRPr/>
              </a:pPr>
              <a:t>‹N›</a:t>
            </a:fld>
            <a:endParaRPr lang="fr-FR"/>
          </a:p>
        </p:txBody>
      </p:sp>
    </p:spTree>
    <p:extLst>
      <p:ext uri="{BB962C8B-B14F-4D97-AF65-F5344CB8AC3E}">
        <p14:creationId xmlns:p14="http://schemas.microsoft.com/office/powerpoint/2010/main" val="2509635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9907888"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4431167" y="1535723"/>
            <a:ext cx="5284333" cy="5079390"/>
          </a:xfrm>
        </p:spPr>
        <p:txBody>
          <a:bodyPr>
            <a:normAutofit/>
          </a:bodyPr>
          <a:lstStyle>
            <a:lvl1pPr marL="0" indent="0">
              <a:buFont typeface="+mj-lt"/>
              <a:buNone/>
              <a:defRPr sz="1950" b="0">
                <a:latin typeface="Arial Narrow"/>
                <a:ea typeface="Arial Narrow"/>
              </a:defRPr>
            </a:lvl1pPr>
            <a:lvl2pPr marL="742950" indent="-371475">
              <a:buFont typeface="+mj-lt"/>
              <a:buAutoNum type="arabicPeriod"/>
              <a:defRPr sz="1625">
                <a:latin typeface="Arial Narrow"/>
                <a:ea typeface="Arial Narrow"/>
              </a:defRPr>
            </a:lvl2pPr>
            <a:lvl3pPr>
              <a:defRPr sz="1625"/>
            </a:lvl3pPr>
            <a:lvl4pPr>
              <a:defRPr sz="1950"/>
            </a:lvl4pPr>
            <a:lvl5pPr>
              <a:defRPr sz="1950"/>
            </a:lvl5pPr>
          </a:lstStyle>
          <a:p>
            <a:pPr lvl="0">
              <a:defRPr/>
            </a:pPr>
            <a:r>
              <a:rPr lang="fr-FR"/>
              <a:t>Cliquez pour modifier les styles du texte du masque</a:t>
            </a:r>
            <a:endParaRPr/>
          </a:p>
        </p:txBody>
      </p:sp>
      <p:sp>
        <p:nvSpPr>
          <p:cNvPr id="12" name="Espace réservé de la date 3"/>
          <p:cNvSpPr>
            <a:spLocks noGrp="1"/>
          </p:cNvSpPr>
          <p:nvPr>
            <p:ph type="dt" sz="half" idx="10"/>
          </p:nvPr>
        </p:nvSpPr>
        <p:spPr bwMode="auto">
          <a:xfrm>
            <a:off x="0" y="6615114"/>
            <a:ext cx="2228850" cy="242887"/>
          </a:xfrm>
        </p:spPr>
        <p:txBody>
          <a:bodyPr/>
          <a:lstStyle/>
          <a:p>
            <a:pPr>
              <a:defRPr/>
            </a:pPr>
            <a:fld id="{9F26BEB8-DF91-7C40-81BE-B67FA1EA6837}" type="datetime1">
              <a:rPr lang="fr-FR" smtClean="0"/>
              <a:pPr>
                <a:defRPr/>
              </a:pPr>
              <a:t>22/06/2020</a:t>
            </a:fld>
            <a:endParaRPr lang="fr-FR"/>
          </a:p>
        </p:txBody>
      </p:sp>
      <p:sp>
        <p:nvSpPr>
          <p:cNvPr id="13" name="Espace réservé du pied de page 4"/>
          <p:cNvSpPr>
            <a:spLocks noGrp="1"/>
          </p:cNvSpPr>
          <p:nvPr>
            <p:ph type="ftr" sz="quarter" idx="11"/>
          </p:nvPr>
        </p:nvSpPr>
        <p:spPr bwMode="auto">
          <a:xfrm>
            <a:off x="3281363" y="6615114"/>
            <a:ext cx="3343275" cy="221883"/>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7677149" y="6615114"/>
            <a:ext cx="2228850" cy="224447"/>
          </a:xfrm>
        </p:spPr>
        <p:txBody>
          <a:bodyPr/>
          <a:lstStyle/>
          <a:p>
            <a:pPr>
              <a:defRPr/>
            </a:pPr>
            <a:fld id="{5E177536-18BF-1743-A360-A4663329E682}" type="slidenum">
              <a:rPr/>
              <a:pPr>
                <a:defRPr/>
              </a:pPr>
              <a:t>‹N›</a:t>
            </a:fld>
            <a:endParaRPr lang="fr-FR"/>
          </a:p>
        </p:txBody>
      </p:sp>
      <p:sp>
        <p:nvSpPr>
          <p:cNvPr id="15" name="Espace réservé du contenu 7"/>
          <p:cNvSpPr>
            <a:spLocks noGrp="1"/>
          </p:cNvSpPr>
          <p:nvPr>
            <p:ph sz="quarter" idx="13"/>
          </p:nvPr>
        </p:nvSpPr>
        <p:spPr bwMode="auto">
          <a:xfrm>
            <a:off x="131071" y="1535723"/>
            <a:ext cx="4013198" cy="1721827"/>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Tree>
    <p:extLst>
      <p:ext uri="{BB962C8B-B14F-4D97-AF65-F5344CB8AC3E}">
        <p14:creationId xmlns:p14="http://schemas.microsoft.com/office/powerpoint/2010/main" val="1543572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681038" y="1825625"/>
            <a:ext cx="421005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5014913" y="1825625"/>
            <a:ext cx="421005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36197DF7-13A5-7745-B53C-4340CA7EB873}" type="datetime1">
              <a:rPr lang="fr-FR" smtClean="0"/>
              <a:pPr>
                <a:defRPr/>
              </a:pPr>
              <a:t>22/06/2020</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0" name="Grouper 7"/>
          <p:cNvGrpSpPr/>
          <p:nvPr userDrawn="1"/>
        </p:nvGrpSpPr>
        <p:grpSpPr bwMode="auto">
          <a:xfrm>
            <a:off x="0" y="-12825"/>
            <a:ext cx="9907888"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Tree>
    <p:extLst>
      <p:ext uri="{BB962C8B-B14F-4D97-AF65-F5344CB8AC3E}">
        <p14:creationId xmlns:p14="http://schemas.microsoft.com/office/powerpoint/2010/main" val="2243106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347887" y="-41275"/>
            <a:ext cx="8543925" cy="970521"/>
          </a:xfrm>
        </p:spPr>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682328" y="1681163"/>
            <a:ext cx="4190702"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682328" y="2505074"/>
            <a:ext cx="4190702"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5014913" y="1681163"/>
            <a:ext cx="4211340" cy="823912"/>
          </a:xfrm>
        </p:spPr>
        <p:txBody>
          <a:bodyPr anchor="b"/>
          <a:lstStyle>
            <a:lvl1pPr marL="0" indent="0">
              <a:buNone/>
              <a:defRPr sz="1950" b="1"/>
            </a:lvl1pPr>
            <a:lvl2pPr marL="371475" indent="0">
              <a:buNone/>
              <a:defRPr sz="1625" b="1"/>
            </a:lvl2pPr>
            <a:lvl3pPr marL="742950" indent="0">
              <a:buNone/>
              <a:defRPr sz="1463" b="1"/>
            </a:lvl3pPr>
            <a:lvl4pPr marL="1114425" indent="0">
              <a:buNone/>
              <a:defRPr sz="1300" b="1"/>
            </a:lvl4pPr>
            <a:lvl5pPr marL="1485900" indent="0">
              <a:buNone/>
              <a:defRPr sz="1300" b="1"/>
            </a:lvl5pPr>
            <a:lvl6pPr marL="1857375" indent="0">
              <a:buNone/>
              <a:defRPr sz="1300" b="1"/>
            </a:lvl6pPr>
            <a:lvl7pPr marL="2228850" indent="0">
              <a:buNone/>
              <a:defRPr sz="1300" b="1"/>
            </a:lvl7pPr>
            <a:lvl8pPr marL="2600325" indent="0">
              <a:buNone/>
              <a:defRPr sz="1300" b="1"/>
            </a:lvl8pPr>
            <a:lvl9pPr marL="2971800" indent="0">
              <a:buNone/>
              <a:defRPr sz="13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5014913" y="2505074"/>
            <a:ext cx="4211340"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e la date 6"/>
          <p:cNvSpPr>
            <a:spLocks noGrp="1"/>
          </p:cNvSpPr>
          <p:nvPr>
            <p:ph type="dt" sz="half" idx="10"/>
          </p:nvPr>
        </p:nvSpPr>
        <p:spPr bwMode="auto"/>
        <p:txBody>
          <a:bodyPr/>
          <a:lstStyle/>
          <a:p>
            <a:pPr>
              <a:defRPr/>
            </a:pPr>
            <a:fld id="{F1717C3E-BFFB-AB4A-9821-85973A084ED3}" type="datetime1">
              <a:rPr lang="fr-FR" smtClean="0"/>
              <a:pPr>
                <a:defRPr/>
              </a:pPr>
              <a:t>22/06/2020</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12" name="Grouper 9"/>
          <p:cNvGrpSpPr/>
          <p:nvPr userDrawn="1"/>
        </p:nvGrpSpPr>
        <p:grpSpPr bwMode="auto">
          <a:xfrm>
            <a:off x="0" y="-12825"/>
            <a:ext cx="9907888"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Tree>
    <p:extLst>
      <p:ext uri="{BB962C8B-B14F-4D97-AF65-F5344CB8AC3E}">
        <p14:creationId xmlns:p14="http://schemas.microsoft.com/office/powerpoint/2010/main" val="326541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rlito"/>
                <a:cs typeface="Carlito"/>
              </a:defRPr>
            </a:lvl1pPr>
          </a:lstStyle>
          <a:p>
            <a:endParaRPr/>
          </a:p>
        </p:txBody>
      </p:sp>
      <p:sp>
        <p:nvSpPr>
          <p:cNvPr id="3" name="Holder 3"/>
          <p:cNvSpPr>
            <a:spLocks noGrp="1"/>
          </p:cNvSpPr>
          <p:nvPr>
            <p:ph type="body" idx="1"/>
          </p:nvPr>
        </p:nvSpPr>
        <p:spPr/>
        <p:txBody>
          <a:bodyPr lIns="0" tIns="0" rIns="0" bIns="0"/>
          <a:lstStyle>
            <a:lvl1pPr>
              <a:defRPr sz="2000" b="0" i="1">
                <a:solidFill>
                  <a:schemeClr val="tx1"/>
                </a:solidFill>
                <a:latin typeface="Carlito"/>
                <a:cs typeface="Carlito"/>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6" name="Holder 6"/>
          <p:cNvSpPr>
            <a:spLocks noGrp="1"/>
          </p:cNvSpPr>
          <p:nvPr>
            <p:ph type="sldNum" sz="quarter" idx="7"/>
          </p:nvPr>
        </p:nvSpPr>
        <p:spPr/>
        <p:txBody>
          <a:bodyPr lIns="0" tIns="0" rIns="0" bIns="0"/>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54E07C19-7494-AB40-88A2-03646C361831}" type="datetime1">
              <a:rPr lang="fr-FR" smtClean="0"/>
              <a:pPr>
                <a:defRPr/>
              </a:pPr>
              <a:t>22/06/2020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9907888"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Tree>
    <p:extLst>
      <p:ext uri="{BB962C8B-B14F-4D97-AF65-F5344CB8AC3E}">
        <p14:creationId xmlns:p14="http://schemas.microsoft.com/office/powerpoint/2010/main" val="759455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6A50F50-C42D-9948-8325-3F49C89E1103}" type="datetime1">
              <a:rPr lang="fr-FR" smtClean="0"/>
              <a:pPr>
                <a:defRPr/>
              </a:pPr>
              <a:t>22/06/2020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pPr>
                <a:defRPr/>
              </a:pPr>
              <a:t>‹N›</a:t>
            </a:fld>
            <a:endParaRPr lang="fr-FR"/>
          </a:p>
        </p:txBody>
      </p:sp>
      <p:grpSp>
        <p:nvGrpSpPr>
          <p:cNvPr id="8" name="Grouper 5"/>
          <p:cNvGrpSpPr/>
          <p:nvPr userDrawn="1"/>
        </p:nvGrpSpPr>
        <p:grpSpPr bwMode="auto">
          <a:xfrm>
            <a:off x="0" y="-12825"/>
            <a:ext cx="9907888"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grpSp>
      <p:sp>
        <p:nvSpPr>
          <p:cNvPr id="30" name="CustomShape 11">
            <a:extLst>
              <a:ext uri="{FF2B5EF4-FFF2-40B4-BE49-F238E27FC236}">
                <a16:creationId xmlns:a16="http://schemas.microsoft.com/office/drawing/2014/main" id="{DB25D5F7-4A39-A844-A105-8DDBCE5F9D50}"/>
              </a:ext>
            </a:extLst>
          </p:cNvPr>
          <p:cNvSpPr/>
          <p:nvPr userDrawn="1"/>
        </p:nvSpPr>
        <p:spPr bwMode="auto">
          <a:xfrm rot="16199998">
            <a:off x="-971873" y="2178371"/>
            <a:ext cx="2412624" cy="468878"/>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lstStyle/>
          <a:p>
            <a:pPr algn="ctr">
              <a:lnSpc>
                <a:spcPct val="100000"/>
              </a:lnSpc>
              <a:defRPr/>
            </a:pPr>
            <a:r>
              <a:rPr lang="fr-FR" sz="1625" b="1" i="0" strike="noStrike" spc="-1">
                <a:solidFill>
                  <a:srgbClr val="9B9B9B"/>
                </a:solidFill>
                <a:latin typeface="Arial"/>
                <a:ea typeface="Arial"/>
              </a:rPr>
              <a:t>AXE INTERNE</a:t>
            </a:r>
            <a:endParaRPr lang="fr-FR" sz="1625" b="1" i="0" strike="noStrike" spc="-1">
              <a:latin typeface="Arial"/>
              <a:ea typeface="Arial"/>
            </a:endParaRPr>
          </a:p>
        </p:txBody>
      </p:sp>
      <p:sp>
        <p:nvSpPr>
          <p:cNvPr id="31" name="CustomShape 11">
            <a:extLst>
              <a:ext uri="{FF2B5EF4-FFF2-40B4-BE49-F238E27FC236}">
                <a16:creationId xmlns:a16="http://schemas.microsoft.com/office/drawing/2014/main" id="{366C03BC-64E4-B44A-A87D-EA3955A659F8}"/>
              </a:ext>
            </a:extLst>
          </p:cNvPr>
          <p:cNvSpPr/>
          <p:nvPr userDrawn="1"/>
        </p:nvSpPr>
        <p:spPr bwMode="auto">
          <a:xfrm rot="16199998">
            <a:off x="-984928" y="4881121"/>
            <a:ext cx="2422525" cy="468878"/>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lstStyle/>
          <a:p>
            <a:pPr lvl="0" algn="ctr">
              <a:lnSpc>
                <a:spcPct val="100000"/>
              </a:lnSpc>
              <a:defRPr/>
            </a:pPr>
            <a:r>
              <a:rPr lang="fr-FR" sz="1625" b="1" i="0" strike="noStrike" spc="-1">
                <a:solidFill>
                  <a:srgbClr val="9B9B9B"/>
                </a:solidFill>
                <a:latin typeface="Arial"/>
                <a:ea typeface="Arial"/>
              </a:rPr>
              <a:t>AXE EXTERNE</a:t>
            </a:r>
            <a:endParaRPr sz="1463"/>
          </a:p>
        </p:txBody>
      </p:sp>
      <p:sp>
        <p:nvSpPr>
          <p:cNvPr id="32" name="CustomShape 14">
            <a:extLst>
              <a:ext uri="{FF2B5EF4-FFF2-40B4-BE49-F238E27FC236}">
                <a16:creationId xmlns:a16="http://schemas.microsoft.com/office/drawing/2014/main" id="{CD3DB942-4E40-E842-A5D3-9D96CFE6F8E4}"/>
              </a:ext>
            </a:extLst>
          </p:cNvPr>
          <p:cNvSpPr/>
          <p:nvPr userDrawn="1"/>
        </p:nvSpPr>
        <p:spPr bwMode="auto">
          <a:xfrm rot="20845800">
            <a:off x="953677" y="1782540"/>
            <a:ext cx="3648103" cy="1270438"/>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algn="ctr">
              <a:lnSpc>
                <a:spcPct val="100000"/>
              </a:lnSpc>
              <a:defRPr/>
            </a:pPr>
            <a:r>
              <a:rPr lang="fr-FR" sz="4875" b="1" strike="noStrike" spc="-1" dirty="0">
                <a:solidFill>
                  <a:schemeClr val="bg1">
                    <a:lumMod val="95000"/>
                  </a:schemeClr>
                </a:solidFill>
                <a:latin typeface="Avenir Black"/>
                <a:ea typeface="Avenir Black"/>
              </a:rPr>
              <a:t>FORCES</a:t>
            </a:r>
            <a:endParaRPr lang="fr-FR" sz="4875" b="0" strike="noStrike" spc="-1" dirty="0">
              <a:solidFill>
                <a:schemeClr val="bg1">
                  <a:lumMod val="95000"/>
                </a:schemeClr>
              </a:solidFill>
              <a:latin typeface="Arial"/>
            </a:endParaRPr>
          </a:p>
        </p:txBody>
      </p:sp>
      <p:sp>
        <p:nvSpPr>
          <p:cNvPr id="33" name="CustomShape 15">
            <a:extLst>
              <a:ext uri="{FF2B5EF4-FFF2-40B4-BE49-F238E27FC236}">
                <a16:creationId xmlns:a16="http://schemas.microsoft.com/office/drawing/2014/main" id="{C074C221-EDF5-1A4E-9A68-41B1C4EE8217}"/>
              </a:ext>
            </a:extLst>
          </p:cNvPr>
          <p:cNvSpPr/>
          <p:nvPr userDrawn="1"/>
        </p:nvSpPr>
        <p:spPr bwMode="auto">
          <a:xfrm rot="20845800">
            <a:off x="5966937" y="4844555"/>
            <a:ext cx="2865038"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lvl="0">
              <a:lnSpc>
                <a:spcPct val="100000"/>
              </a:lnSpc>
              <a:defRPr/>
            </a:pPr>
            <a:r>
              <a:rPr lang="fr-FR" sz="4875" b="1" strike="noStrike" spc="-1" dirty="0">
                <a:solidFill>
                  <a:schemeClr val="bg1">
                    <a:lumMod val="95000"/>
                  </a:schemeClr>
                </a:solidFill>
                <a:latin typeface="Avenir Black"/>
                <a:ea typeface="Avenir Black"/>
              </a:rPr>
              <a:t>MENACES</a:t>
            </a:r>
            <a:endParaRPr sz="1463" dirty="0">
              <a:solidFill>
                <a:schemeClr val="bg1">
                  <a:lumMod val="95000"/>
                </a:schemeClr>
              </a:solidFill>
            </a:endParaRPr>
          </a:p>
        </p:txBody>
      </p:sp>
      <p:sp>
        <p:nvSpPr>
          <p:cNvPr id="34" name="CustomShape 16">
            <a:extLst>
              <a:ext uri="{FF2B5EF4-FFF2-40B4-BE49-F238E27FC236}">
                <a16:creationId xmlns:a16="http://schemas.microsoft.com/office/drawing/2014/main" id="{AFDDEA39-34B4-BD47-8F33-D47595E747D1}"/>
              </a:ext>
            </a:extLst>
          </p:cNvPr>
          <p:cNvSpPr/>
          <p:nvPr userDrawn="1"/>
        </p:nvSpPr>
        <p:spPr bwMode="auto">
          <a:xfrm rot="20845800">
            <a:off x="5687049" y="2005395"/>
            <a:ext cx="3951001"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lvl="0">
              <a:lnSpc>
                <a:spcPct val="100000"/>
              </a:lnSpc>
              <a:defRPr/>
            </a:pPr>
            <a:r>
              <a:rPr lang="fr-FR" sz="4875" b="1" strike="noStrike" spc="-1" dirty="0">
                <a:solidFill>
                  <a:schemeClr val="bg1">
                    <a:lumMod val="95000"/>
                  </a:schemeClr>
                </a:solidFill>
                <a:latin typeface="Avenir Black"/>
                <a:ea typeface="Avenir Black"/>
              </a:rPr>
              <a:t>FAIBLESSES</a:t>
            </a:r>
            <a:r>
              <a:rPr lang="fr-FR" sz="6500" b="1" strike="noStrike" spc="-1" dirty="0">
                <a:solidFill>
                  <a:schemeClr val="bg1">
                    <a:lumMod val="95000"/>
                  </a:schemeClr>
                </a:solidFill>
                <a:latin typeface="Avenir Black"/>
                <a:ea typeface="Avenir Black"/>
              </a:rPr>
              <a:t> </a:t>
            </a:r>
            <a:endParaRPr sz="1463" dirty="0">
              <a:solidFill>
                <a:schemeClr val="bg1">
                  <a:lumMod val="95000"/>
                </a:schemeClr>
              </a:solidFill>
            </a:endParaRPr>
          </a:p>
        </p:txBody>
      </p:sp>
      <p:sp>
        <p:nvSpPr>
          <p:cNvPr id="35" name="CustomShape 17">
            <a:extLst>
              <a:ext uri="{FF2B5EF4-FFF2-40B4-BE49-F238E27FC236}">
                <a16:creationId xmlns:a16="http://schemas.microsoft.com/office/drawing/2014/main" id="{4E373716-B0EE-8C4F-9E0F-247E843F1335}"/>
              </a:ext>
            </a:extLst>
          </p:cNvPr>
          <p:cNvSpPr/>
          <p:nvPr userDrawn="1"/>
        </p:nvSpPr>
        <p:spPr bwMode="auto">
          <a:xfrm rot="20845800">
            <a:off x="377189" y="4660024"/>
            <a:ext cx="4885290" cy="699480"/>
          </a:xfrm>
          <a:prstGeom prst="rect">
            <a:avLst/>
          </a:prstGeom>
          <a:noFill/>
          <a:ln>
            <a:noFill/>
          </a:ln>
        </p:spPr>
        <p:style>
          <a:lnRef idx="0">
            <a:srgbClr val="000000"/>
          </a:lnRef>
          <a:fillRef idx="0">
            <a:srgbClr val="000000"/>
          </a:fillRef>
          <a:effectRef idx="0">
            <a:srgbClr val="000000"/>
          </a:effectRef>
          <a:fontRef idx="minor"/>
        </p:style>
        <p:txBody>
          <a:bodyPr wrap="none" lIns="73125" tIns="36563" rIns="73125" bIns="36563" anchor="ctr"/>
          <a:lstStyle/>
          <a:p>
            <a:pPr algn="ctr">
              <a:lnSpc>
                <a:spcPct val="100000"/>
              </a:lnSpc>
              <a:defRPr/>
            </a:pPr>
            <a:r>
              <a:rPr lang="fr-FR" sz="4875" b="1" strike="noStrike" spc="-1" dirty="0">
                <a:solidFill>
                  <a:schemeClr val="bg1">
                    <a:lumMod val="95000"/>
                  </a:schemeClr>
                </a:solidFill>
                <a:latin typeface="Avenir Black"/>
                <a:ea typeface="Avenir Black"/>
              </a:rPr>
              <a:t>OPPORTUNITES</a:t>
            </a:r>
            <a:endParaRPr sz="1463" dirty="0">
              <a:solidFill>
                <a:schemeClr val="bg1">
                  <a:lumMod val="95000"/>
                </a:schemeClr>
              </a:solidFill>
            </a:endParaRPr>
          </a:p>
        </p:txBody>
      </p:sp>
      <p:sp>
        <p:nvSpPr>
          <p:cNvPr id="36" name="Espace réservé du contenu 14">
            <a:extLst>
              <a:ext uri="{FF2B5EF4-FFF2-40B4-BE49-F238E27FC236}">
                <a16:creationId xmlns:a16="http://schemas.microsoft.com/office/drawing/2014/main" id="{72686B77-6FFF-0243-ACD7-15ADA88FD7EB}"/>
              </a:ext>
            </a:extLst>
          </p:cNvPr>
          <p:cNvSpPr>
            <a:spLocks noGrp="1"/>
          </p:cNvSpPr>
          <p:nvPr>
            <p:ph sz="quarter" idx="13"/>
          </p:nvPr>
        </p:nvSpPr>
        <p:spPr bwMode="auto">
          <a:xfrm>
            <a:off x="561070" y="1201548"/>
            <a:ext cx="4488656" cy="2422525"/>
          </a:xfrm>
          <a:prstGeom prst="rect">
            <a:avLst/>
          </a:prstGeom>
          <a:noFill/>
          <a:ln>
            <a:noFill/>
          </a:ln>
          <a:effectLst/>
        </p:spPr>
        <p:txBody>
          <a:bodyPr anchor="ctr">
            <a:normAutofit/>
          </a:bodyPr>
          <a:lstStyle>
            <a:lvl1pPr algn="l">
              <a:defRPr sz="1625">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a16="http://schemas.microsoft.com/office/drawing/2014/main" id="{CDFC7785-678B-F146-A079-D2A7B251D161}"/>
              </a:ext>
            </a:extLst>
          </p:cNvPr>
          <p:cNvSpPr>
            <a:spLocks noGrp="1"/>
          </p:cNvSpPr>
          <p:nvPr>
            <p:ph sz="quarter" idx="14"/>
          </p:nvPr>
        </p:nvSpPr>
        <p:spPr bwMode="auto">
          <a:xfrm>
            <a:off x="5224107" y="1174343"/>
            <a:ext cx="4488656" cy="2422525"/>
          </a:xfrm>
          <a:prstGeom prst="rect">
            <a:avLst/>
          </a:prstGeom>
          <a:noFill/>
          <a:effectLst/>
        </p:spPr>
        <p:txBody>
          <a:bodyPr anchor="ctr">
            <a:normAutofit/>
          </a:bodyPr>
          <a:lstStyle>
            <a:lvl1pPr algn="l">
              <a:defRPr sz="1625">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a16="http://schemas.microsoft.com/office/drawing/2014/main" id="{8AD310FA-C184-924C-964C-8BBC14EBD932}"/>
              </a:ext>
            </a:extLst>
          </p:cNvPr>
          <p:cNvSpPr>
            <a:spLocks noGrp="1"/>
          </p:cNvSpPr>
          <p:nvPr>
            <p:ph sz="quarter" idx="15"/>
          </p:nvPr>
        </p:nvSpPr>
        <p:spPr bwMode="auto">
          <a:xfrm>
            <a:off x="5227633" y="3983033"/>
            <a:ext cx="4488656" cy="2422525"/>
          </a:xfrm>
          <a:prstGeom prst="rect">
            <a:avLst/>
          </a:prstGeom>
          <a:noFill/>
        </p:spPr>
        <p:txBody>
          <a:bodyPr anchor="ctr">
            <a:normAutofit/>
          </a:bodyPr>
          <a:lstStyle>
            <a:lvl1pPr algn="l">
              <a:defRPr sz="1625">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a16="http://schemas.microsoft.com/office/drawing/2014/main" id="{128DEFA8-24AA-1B4B-A0C9-24BD5AC63A90}"/>
              </a:ext>
            </a:extLst>
          </p:cNvPr>
          <p:cNvSpPr>
            <a:spLocks noGrp="1"/>
          </p:cNvSpPr>
          <p:nvPr>
            <p:ph sz="quarter" idx="16"/>
          </p:nvPr>
        </p:nvSpPr>
        <p:spPr bwMode="auto">
          <a:xfrm>
            <a:off x="540009" y="3923015"/>
            <a:ext cx="4488656" cy="2422525"/>
          </a:xfrm>
          <a:prstGeom prst="rect">
            <a:avLst/>
          </a:prstGeom>
          <a:noFill/>
        </p:spPr>
        <p:txBody>
          <a:bodyPr anchor="ctr">
            <a:normAutofit/>
          </a:bodyPr>
          <a:lstStyle>
            <a:lvl1pPr algn="l">
              <a:defRPr sz="1625">
                <a:solidFill>
                  <a:schemeClr val="tx1"/>
                </a:solidFill>
                <a:latin typeface="Arial Narrow"/>
                <a:ea typeface="Arial Narrow"/>
              </a:defRPr>
            </a:lvl1pPr>
          </a:lstStyle>
          <a:p>
            <a:pPr lvl="0">
              <a:defRPr/>
            </a:pPr>
            <a:r>
              <a:rPr lang="fr-FR" dirty="0"/>
              <a:t>Cliquez pour modifier les styles du texte du masque</a:t>
            </a:r>
          </a:p>
        </p:txBody>
      </p:sp>
    </p:spTree>
    <p:extLst>
      <p:ext uri="{BB962C8B-B14F-4D97-AF65-F5344CB8AC3E}">
        <p14:creationId xmlns:p14="http://schemas.microsoft.com/office/powerpoint/2010/main" val="341750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chemeClr val="bg1"/>
                </a:solidFill>
                <a:latin typeface="Carlito"/>
                <a:cs typeface="Carlito"/>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7" name="Holder 7"/>
          <p:cNvSpPr>
            <a:spLocks noGrp="1"/>
          </p:cNvSpPr>
          <p:nvPr>
            <p:ph type="sldNum" sz="quarter" idx="7"/>
          </p:nvPr>
        </p:nvSpPr>
        <p:spPr/>
        <p:txBody>
          <a:bodyPr lIns="0" tIns="0" rIns="0" bIns="0"/>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6000" cy="6858000"/>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7941716" y="5448096"/>
            <a:ext cx="1306766" cy="793241"/>
          </a:xfrm>
          <a:prstGeom prst="rect">
            <a:avLst/>
          </a:prstGeom>
          <a:blipFill>
            <a:blip r:embed="rId3" cstate="print"/>
            <a:stretch>
              <a:fillRect/>
            </a:stretch>
          </a:blipFill>
        </p:spPr>
        <p:txBody>
          <a:bodyPr wrap="square" lIns="0" tIns="0" rIns="0" bIns="0" rtlCol="0"/>
          <a:lstStyle/>
          <a:p>
            <a:endParaRPr/>
          </a:p>
        </p:txBody>
      </p:sp>
      <p:sp>
        <p:nvSpPr>
          <p:cNvPr id="18" name="bg object 18"/>
          <p:cNvSpPr/>
          <p:nvPr/>
        </p:nvSpPr>
        <p:spPr>
          <a:xfrm>
            <a:off x="0" y="3702240"/>
            <a:ext cx="5646420" cy="0"/>
          </a:xfrm>
          <a:custGeom>
            <a:avLst/>
            <a:gdLst/>
            <a:ahLst/>
            <a:cxnLst/>
            <a:rect l="l" t="t" r="r" b="b"/>
            <a:pathLst>
              <a:path w="5646420">
                <a:moveTo>
                  <a:pt x="0" y="0"/>
                </a:moveTo>
                <a:lnTo>
                  <a:pt x="5646305" y="0"/>
                </a:lnTo>
              </a:path>
            </a:pathLst>
          </a:custGeom>
          <a:ln w="19050">
            <a:solidFill>
              <a:srgbClr val="FFFFFF"/>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3200" b="0" i="0">
                <a:solidFill>
                  <a:schemeClr val="bg1"/>
                </a:solidFill>
                <a:latin typeface="Carlito"/>
                <a:cs typeface="Carlito"/>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5" name="Holder 5"/>
          <p:cNvSpPr>
            <a:spLocks noGrp="1"/>
          </p:cNvSpPr>
          <p:nvPr>
            <p:ph type="sldNum" sz="quarter" idx="7"/>
          </p:nvPr>
        </p:nvSpPr>
        <p:spPr/>
        <p:txBody>
          <a:bodyPr lIns="0" tIns="0" rIns="0" bIns="0"/>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4" name="Holder 4"/>
          <p:cNvSpPr>
            <a:spLocks noGrp="1"/>
          </p:cNvSpPr>
          <p:nvPr>
            <p:ph type="sldNum" sz="quarter" idx="7"/>
          </p:nvPr>
        </p:nvSpPr>
        <p:spPr/>
        <p:txBody>
          <a:bodyPr lIns="0" tIns="0" rIns="0" bIns="0"/>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367078" y="2061647"/>
            <a:ext cx="5112179" cy="906450"/>
          </a:xfrm>
        </p:spPr>
        <p:txBody>
          <a:bodyPr>
            <a:noAutofit/>
          </a:bodyPr>
          <a:lstStyle>
            <a:lvl1pPr algn="l">
              <a:defRPr sz="26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7819819" y="5157192"/>
            <a:ext cx="1394517" cy="1041502"/>
          </a:xfrm>
          <a:prstGeom prst="rect">
            <a:avLst/>
          </a:prstGeom>
          <a:ln>
            <a:noFill/>
          </a:ln>
        </p:spPr>
      </p:pic>
      <p:sp>
        <p:nvSpPr>
          <p:cNvPr id="6" name="Rectangle 8"/>
          <p:cNvSpPr/>
          <p:nvPr userDrawn="1"/>
        </p:nvSpPr>
        <p:spPr bwMode="auto">
          <a:xfrm>
            <a:off x="0" y="2835797"/>
            <a:ext cx="3827604"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7" name="Espace réservé du contenu 10"/>
          <p:cNvSpPr>
            <a:spLocks noGrp="1"/>
          </p:cNvSpPr>
          <p:nvPr>
            <p:ph sz="quarter" idx="13"/>
          </p:nvPr>
        </p:nvSpPr>
        <p:spPr bwMode="auto">
          <a:xfrm>
            <a:off x="367606" y="2968626"/>
            <a:ext cx="444093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spTree>
    <p:extLst>
      <p:ext uri="{BB962C8B-B14F-4D97-AF65-F5344CB8AC3E}">
        <p14:creationId xmlns:p14="http://schemas.microsoft.com/office/powerpoint/2010/main" val="201663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1" y="-3627784"/>
            <a:ext cx="10218142" cy="6858000"/>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1588"/>
            <a:ext cx="9906000" cy="6858000"/>
          </a:xfrm>
          <a:blipFill>
            <a:blip r:embed="rId3"/>
            <a:stretch>
              <a:fillRect/>
            </a:stretch>
          </a:blipFill>
        </p:spPr>
        <p:txBody>
          <a:bodyPr anchor="b">
            <a:normAutofit/>
          </a:bodyPr>
          <a:lstStyle>
            <a:lvl1pPr>
              <a:defRPr sz="100">
                <a:solidFill>
                  <a:srgbClr val="002060"/>
                </a:solidFill>
              </a:defRPr>
            </a:lvl1pPr>
          </a:lstStyle>
          <a:p>
            <a:pPr marL="185738" marR="0" lvl="0" indent="-185738" algn="l" defTabSz="742950" eaLnBrk="1" fontAlgn="auto" latinLnBrk="0" hangingPunct="1">
              <a:lnSpc>
                <a:spcPct val="90000"/>
              </a:lnSpc>
              <a:spcBef>
                <a:spcPts val="813"/>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367078" y="2061647"/>
            <a:ext cx="5112179" cy="906450"/>
          </a:xfrm>
        </p:spPr>
        <p:txBody>
          <a:bodyPr>
            <a:noAutofit/>
          </a:bodyPr>
          <a:lstStyle>
            <a:lvl1pPr algn="l">
              <a:defRPr sz="26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7821613" y="5185847"/>
            <a:ext cx="1394517" cy="1041502"/>
          </a:xfrm>
          <a:prstGeom prst="rect">
            <a:avLst/>
          </a:prstGeom>
          <a:ln>
            <a:noFill/>
          </a:ln>
        </p:spPr>
      </p:pic>
      <p:sp>
        <p:nvSpPr>
          <p:cNvPr id="38" name="Rectangle 8"/>
          <p:cNvSpPr/>
          <p:nvPr userDrawn="1"/>
        </p:nvSpPr>
        <p:spPr bwMode="auto">
          <a:xfrm>
            <a:off x="0" y="2835797"/>
            <a:ext cx="3827604"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39" name="Espace réservé du contenu 10"/>
          <p:cNvSpPr>
            <a:spLocks noGrp="1"/>
          </p:cNvSpPr>
          <p:nvPr>
            <p:ph sz="quarter" idx="13"/>
          </p:nvPr>
        </p:nvSpPr>
        <p:spPr bwMode="auto">
          <a:xfrm>
            <a:off x="367606" y="2968626"/>
            <a:ext cx="444093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spTree>
    <p:extLst>
      <p:ext uri="{BB962C8B-B14F-4D97-AF65-F5344CB8AC3E}">
        <p14:creationId xmlns:p14="http://schemas.microsoft.com/office/powerpoint/2010/main" val="2145000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367606" y="2060848"/>
            <a:ext cx="5065216" cy="906450"/>
          </a:xfrm>
        </p:spPr>
        <p:txBody>
          <a:bodyPr vert="horz" lIns="91440" tIns="45720" rIns="91440" bIns="45720" rtlCol="0" anchor="ctr">
            <a:noAutofit/>
          </a:bodyPr>
          <a:lstStyle>
            <a:lvl1pPr>
              <a:defRPr lang="fr-FR" sz="26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835797"/>
            <a:ext cx="3827604"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7" name="Espace réservé du contenu 10"/>
          <p:cNvSpPr>
            <a:spLocks noGrp="1"/>
          </p:cNvSpPr>
          <p:nvPr>
            <p:ph sz="quarter" idx="13"/>
          </p:nvPr>
        </p:nvSpPr>
        <p:spPr bwMode="auto">
          <a:xfrm>
            <a:off x="367606" y="2968626"/>
            <a:ext cx="444093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6">
            <a:extLst>
              <a:ext uri="{FF2B5EF4-FFF2-40B4-BE49-F238E27FC236}">
                <a16:creationId xmlns:a16="http://schemas.microsoft.com/office/drawing/2014/main" id="{4E93B45A-22AF-B34A-AA08-8AF0D93C118F}"/>
              </a:ext>
            </a:extLst>
          </p:cNvPr>
          <p:cNvPicPr/>
          <p:nvPr userDrawn="1"/>
        </p:nvPicPr>
        <p:blipFill>
          <a:blip r:embed="rId3"/>
          <a:stretch/>
        </p:blipFill>
        <p:spPr bwMode="auto">
          <a:xfrm>
            <a:off x="7821613" y="5185847"/>
            <a:ext cx="1394517" cy="1041502"/>
          </a:xfrm>
          <a:prstGeom prst="rect">
            <a:avLst/>
          </a:prstGeom>
          <a:ln>
            <a:noFill/>
          </a:ln>
        </p:spPr>
      </p:pic>
    </p:spTree>
    <p:extLst>
      <p:ext uri="{BB962C8B-B14F-4D97-AF65-F5344CB8AC3E}">
        <p14:creationId xmlns:p14="http://schemas.microsoft.com/office/powerpoint/2010/main" val="3088587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918369" y="2146300"/>
            <a:ext cx="8651510" cy="694797"/>
          </a:xfrm>
        </p:spPr>
        <p:txBody>
          <a:bodyPr/>
          <a:lstStyle>
            <a:lvl1pPr algn="l">
              <a:defRPr lang="fr-FR" sz="2438" b="1">
                <a:solidFill>
                  <a:schemeClr val="bg1"/>
                </a:solidFill>
                <a:latin typeface="Georgia"/>
                <a:ea typeface="Georgia"/>
              </a:defRPr>
            </a:lvl1pPr>
          </a:lstStyle>
          <a:p>
            <a:pPr lvl="0" algn="l">
              <a:defRPr/>
            </a:pPr>
            <a:r>
              <a:rPr lang="fr-FR"/>
              <a:t>Cliquez et modifiez le titre</a:t>
            </a:r>
            <a:endParaRPr/>
          </a:p>
        </p:txBody>
      </p:sp>
      <p:sp>
        <p:nvSpPr>
          <p:cNvPr id="5" name="Rectangle 5"/>
          <p:cNvSpPr/>
          <p:nvPr userDrawn="1"/>
        </p:nvSpPr>
        <p:spPr bwMode="auto">
          <a:xfrm>
            <a:off x="959643" y="2823097"/>
            <a:ext cx="3827604"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sz="1463"/>
          </a:p>
        </p:txBody>
      </p:sp>
      <p:sp>
        <p:nvSpPr>
          <p:cNvPr id="6" name="Espace réservé du contenu 7"/>
          <p:cNvSpPr>
            <a:spLocks noGrp="1"/>
          </p:cNvSpPr>
          <p:nvPr>
            <p:ph sz="quarter" idx="13"/>
          </p:nvPr>
        </p:nvSpPr>
        <p:spPr bwMode="auto">
          <a:xfrm>
            <a:off x="959643" y="2997200"/>
            <a:ext cx="4612481" cy="1816100"/>
          </a:xfrm>
        </p:spPr>
        <p:txBody>
          <a:bodyPr/>
          <a:lstStyle>
            <a:lvl1pPr marL="185738" indent="-185738">
              <a:buNone/>
              <a:defRPr lang="fr-FR" sz="2113" b="0" i="1">
                <a:solidFill>
                  <a:schemeClr val="bg1"/>
                </a:solidFill>
                <a:latin typeface="Georgia"/>
                <a:ea typeface="Georgia"/>
              </a:defRPr>
            </a:lvl1pPr>
          </a:lstStyle>
          <a:p>
            <a:pPr marL="0" lvl="0" indent="0">
              <a:defRPr/>
            </a:pPr>
            <a:r>
              <a:rPr lang="fr-FR"/>
              <a:t>Cliquez pour modifier les styles du texte du masque</a:t>
            </a:r>
            <a:endParaRPr/>
          </a:p>
        </p:txBody>
      </p:sp>
    </p:spTree>
    <p:extLst>
      <p:ext uri="{BB962C8B-B14F-4D97-AF65-F5344CB8AC3E}">
        <p14:creationId xmlns:p14="http://schemas.microsoft.com/office/powerpoint/2010/main" val="25180580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6000" cy="1208595"/>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2223427" y="2971"/>
            <a:ext cx="5459145" cy="513715"/>
          </a:xfrm>
          <a:prstGeom prst="rect">
            <a:avLst/>
          </a:prstGeom>
        </p:spPr>
        <p:txBody>
          <a:bodyPr wrap="square" lIns="0" tIns="0" rIns="0" bIns="0">
            <a:spAutoFit/>
          </a:bodyPr>
          <a:lstStyle>
            <a:lvl1pPr>
              <a:defRPr sz="3200" b="0" i="0">
                <a:solidFill>
                  <a:schemeClr val="bg1"/>
                </a:solidFill>
                <a:latin typeface="Carlito"/>
                <a:cs typeface="Carlito"/>
              </a:defRPr>
            </a:lvl1pPr>
          </a:lstStyle>
          <a:p>
            <a:endParaRPr/>
          </a:p>
        </p:txBody>
      </p:sp>
      <p:sp>
        <p:nvSpPr>
          <p:cNvPr id="3" name="Holder 3"/>
          <p:cNvSpPr>
            <a:spLocks noGrp="1"/>
          </p:cNvSpPr>
          <p:nvPr>
            <p:ph type="body" idx="1"/>
          </p:nvPr>
        </p:nvSpPr>
        <p:spPr>
          <a:xfrm>
            <a:off x="157102" y="1548334"/>
            <a:ext cx="9083675" cy="4342765"/>
          </a:xfrm>
          <a:prstGeom prst="rect">
            <a:avLst/>
          </a:prstGeom>
        </p:spPr>
        <p:txBody>
          <a:bodyPr wrap="square" lIns="0" tIns="0" rIns="0" bIns="0">
            <a:spAutoFit/>
          </a:bodyPr>
          <a:lstStyle>
            <a:lvl1pPr>
              <a:defRPr sz="2000" b="0" i="1">
                <a:solidFill>
                  <a:schemeClr val="tx1"/>
                </a:solidFill>
                <a:latin typeface="Carlito"/>
                <a:cs typeface="Carlito"/>
              </a:defRPr>
            </a:lvl1pPr>
          </a:lstStyle>
          <a:p>
            <a:endParaRPr/>
          </a:p>
        </p:txBody>
      </p:sp>
      <p:sp>
        <p:nvSpPr>
          <p:cNvPr id="4" name="Holder 4"/>
          <p:cNvSpPr>
            <a:spLocks noGrp="1"/>
          </p:cNvSpPr>
          <p:nvPr>
            <p:ph type="ftr" sz="quarter" idx="5"/>
          </p:nvPr>
        </p:nvSpPr>
        <p:spPr>
          <a:xfrm>
            <a:off x="3368040" y="6377940"/>
            <a:ext cx="316992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6/22/2020</a:t>
            </a:fld>
            <a:endParaRPr lang="en-US"/>
          </a:p>
        </p:txBody>
      </p:sp>
      <p:sp>
        <p:nvSpPr>
          <p:cNvPr id="6" name="Holder 6"/>
          <p:cNvSpPr>
            <a:spLocks noGrp="1"/>
          </p:cNvSpPr>
          <p:nvPr>
            <p:ph type="sldNum" sz="quarter" idx="7"/>
          </p:nvPr>
        </p:nvSpPr>
        <p:spPr>
          <a:xfrm>
            <a:off x="9438131" y="6565286"/>
            <a:ext cx="219709" cy="165734"/>
          </a:xfrm>
          <a:prstGeom prst="rect">
            <a:avLst/>
          </a:prstGeom>
        </p:spPr>
        <p:txBody>
          <a:bodyPr wrap="square" lIns="0" tIns="0" rIns="0" bIns="0">
            <a:spAutoFit/>
          </a:bodyPr>
          <a:lstStyle>
            <a:lvl1pPr>
              <a:defRPr sz="1100" b="0" i="0">
                <a:solidFill>
                  <a:srgbClr val="4C4C4C"/>
                </a:solidFill>
                <a:latin typeface="Carlito"/>
                <a:cs typeface="Carlito"/>
              </a:defRPr>
            </a:lvl1pPr>
          </a:lstStyle>
          <a:p>
            <a:pPr marL="38100">
              <a:lnSpc>
                <a:spcPts val="1150"/>
              </a:lnSpc>
            </a:pPr>
            <a:fld id="{81D60167-4931-47E6-BA6A-407CBD079E47}" type="slidenum">
              <a:rPr dirty="0"/>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533401" y="0"/>
            <a:ext cx="9372599" cy="800100"/>
          </a:xfrm>
          <a:prstGeom prst="rect">
            <a:avLst/>
          </a:prstGeom>
        </p:spPr>
        <p:txBody>
          <a:bodyPr vert="horz" lIns="91440" tIns="45720" rIns="91440" bIns="45720"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533400" y="1385889"/>
            <a:ext cx="9096375" cy="4791075"/>
          </a:xfrm>
          <a:prstGeom prst="rect">
            <a:avLst/>
          </a:prstGeom>
        </p:spPr>
        <p:txBody>
          <a:bodyPr vert="horz" lIns="91440" tIns="45720" rIns="91440" bIns="45720"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6586539"/>
            <a:ext cx="2228850" cy="262181"/>
          </a:xfrm>
          <a:prstGeom prst="rect">
            <a:avLst/>
          </a:prstGeom>
        </p:spPr>
        <p:txBody>
          <a:bodyPr vert="horz" lIns="91440" tIns="45720" rIns="91440" bIns="45720" rtlCol="0" anchor="ctr"/>
          <a:lstStyle>
            <a:lvl1pPr algn="l">
              <a:defRPr sz="975">
                <a:solidFill>
                  <a:schemeClr val="tx1">
                    <a:tint val="75000"/>
                  </a:schemeClr>
                </a:solidFill>
                <a:latin typeface="Arial"/>
                <a:ea typeface="Arial"/>
              </a:defRPr>
            </a:lvl1pPr>
          </a:lstStyle>
          <a:p>
            <a:pPr>
              <a:defRPr/>
            </a:pPr>
            <a:fld id="{0099A96A-D168-8043-BB72-9B38DB0745DD}" type="datetime1">
              <a:rPr lang="fr-FR" smtClean="0"/>
              <a:pPr>
                <a:defRPr/>
              </a:pPr>
              <a:t>22/06/2020</a:t>
            </a:fld>
            <a:endParaRPr lang="fr-FR"/>
          </a:p>
        </p:txBody>
      </p:sp>
      <p:sp>
        <p:nvSpPr>
          <p:cNvPr id="7" name="Espace réservé du pied de page 4"/>
          <p:cNvSpPr>
            <a:spLocks noGrp="1"/>
          </p:cNvSpPr>
          <p:nvPr>
            <p:ph type="ftr" sz="quarter" idx="3"/>
          </p:nvPr>
        </p:nvSpPr>
        <p:spPr bwMode="auto">
          <a:xfrm>
            <a:off x="3281363" y="6586539"/>
            <a:ext cx="3343275" cy="262181"/>
          </a:xfrm>
          <a:prstGeom prst="rect">
            <a:avLst/>
          </a:prstGeom>
        </p:spPr>
        <p:txBody>
          <a:bodyPr vert="horz" lIns="91440" tIns="45720" rIns="91440" bIns="45720" rtlCol="0" anchor="ctr"/>
          <a:lstStyle>
            <a:lvl1pPr algn="ctr">
              <a:defRPr sz="975">
                <a:solidFill>
                  <a:schemeClr val="tx1">
                    <a:tint val="75000"/>
                  </a:schemeClr>
                </a:solidFill>
                <a:latin typeface="Arial"/>
                <a:ea typeface="Arial"/>
              </a:defRPr>
            </a:lvl1pPr>
          </a:lstStyle>
          <a:p>
            <a:pPr>
              <a:defRPr/>
            </a:pPr>
            <a:r>
              <a:rPr lang="fr-FR"/>
              <a:t>ISAE-SUPAERO</a:t>
            </a:r>
            <a:endParaRPr/>
          </a:p>
        </p:txBody>
      </p:sp>
      <p:sp>
        <p:nvSpPr>
          <p:cNvPr id="8" name="Espace réservé du numéro de diapositive 5"/>
          <p:cNvSpPr>
            <a:spLocks noGrp="1"/>
          </p:cNvSpPr>
          <p:nvPr>
            <p:ph type="sldNum" sz="quarter" idx="4"/>
          </p:nvPr>
        </p:nvSpPr>
        <p:spPr bwMode="auto">
          <a:xfrm>
            <a:off x="7677149" y="6586539"/>
            <a:ext cx="2228850" cy="262181"/>
          </a:xfrm>
          <a:prstGeom prst="rect">
            <a:avLst/>
          </a:prstGeom>
        </p:spPr>
        <p:txBody>
          <a:bodyPr vert="horz" lIns="91440" tIns="45720" rIns="91440" bIns="45720" rtlCol="0" anchor="ctr"/>
          <a:lstStyle>
            <a:lvl1pPr algn="r">
              <a:defRPr sz="975">
                <a:solidFill>
                  <a:schemeClr val="tx1">
                    <a:tint val="75000"/>
                  </a:schemeClr>
                </a:solidFill>
                <a:latin typeface="Arial"/>
                <a:ea typeface="Arial"/>
              </a:defRPr>
            </a:lvl1pPr>
          </a:lstStyle>
          <a:p>
            <a:pPr>
              <a:defRPr/>
            </a:pPr>
            <a:fld id="{5E177536-18BF-1743-A360-A4663329E682}" type="slidenum">
              <a:rPr/>
              <a:pPr>
                <a:defRPr/>
              </a:pPr>
              <a:t>‹N›</a:t>
            </a:fld>
            <a:endParaRPr lang="fr-FR"/>
          </a:p>
        </p:txBody>
      </p:sp>
    </p:spTree>
    <p:extLst>
      <p:ext uri="{BB962C8B-B14F-4D97-AF65-F5344CB8AC3E}">
        <p14:creationId xmlns:p14="http://schemas.microsoft.com/office/powerpoint/2010/main" val="393701539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hf hdr="0" dt="0"/>
  <p:txStyles>
    <p:titleStyle>
      <a:lvl1pPr algn="r" defTabSz="742950">
        <a:lnSpc>
          <a:spcPct val="90000"/>
        </a:lnSpc>
        <a:spcBef>
          <a:spcPts val="0"/>
        </a:spcBef>
        <a:buNone/>
        <a:defRPr sz="3250" b="1">
          <a:solidFill>
            <a:schemeClr val="tx1"/>
          </a:solidFill>
          <a:latin typeface="Arial"/>
          <a:ea typeface="Arial"/>
        </a:defRPr>
      </a:lvl1pPr>
    </p:titleStyle>
    <p:bodyStyle>
      <a:lvl1pPr marL="185738" indent="-185738" algn="l" defTabSz="742950">
        <a:lnSpc>
          <a:spcPct val="90000"/>
        </a:lnSpc>
        <a:spcBef>
          <a:spcPts val="813"/>
        </a:spcBef>
        <a:buFont typeface="Arial"/>
        <a:buChar char="•"/>
        <a:defRPr sz="2275">
          <a:solidFill>
            <a:schemeClr val="tx1"/>
          </a:solidFill>
          <a:latin typeface="Arial"/>
          <a:ea typeface="Arial"/>
        </a:defRPr>
      </a:lvl1pPr>
      <a:lvl2pPr marL="557213" indent="-185738" algn="l" defTabSz="742950">
        <a:lnSpc>
          <a:spcPct val="90000"/>
        </a:lnSpc>
        <a:spcBef>
          <a:spcPts val="406"/>
        </a:spcBef>
        <a:buFont typeface="Arial"/>
        <a:buChar char="•"/>
        <a:defRPr sz="1950">
          <a:solidFill>
            <a:schemeClr val="tx1"/>
          </a:solidFill>
          <a:latin typeface="Arial"/>
          <a:ea typeface="Arial"/>
        </a:defRPr>
      </a:lvl2pPr>
      <a:lvl3pPr marL="928688" indent="-185738" algn="l" defTabSz="742950">
        <a:lnSpc>
          <a:spcPct val="90000"/>
        </a:lnSpc>
        <a:spcBef>
          <a:spcPts val="406"/>
        </a:spcBef>
        <a:buFont typeface="Arial"/>
        <a:buChar char="•"/>
        <a:defRPr sz="1625">
          <a:solidFill>
            <a:schemeClr val="tx1"/>
          </a:solidFill>
          <a:latin typeface="Arial"/>
          <a:ea typeface="Arial"/>
        </a:defRPr>
      </a:lvl3pPr>
      <a:lvl4pPr marL="1300163" indent="-185738" algn="l" defTabSz="742950">
        <a:lnSpc>
          <a:spcPct val="90000"/>
        </a:lnSpc>
        <a:spcBef>
          <a:spcPts val="406"/>
        </a:spcBef>
        <a:buFont typeface="Arial"/>
        <a:buChar char="•"/>
        <a:defRPr sz="1463">
          <a:solidFill>
            <a:schemeClr val="tx1"/>
          </a:solidFill>
          <a:latin typeface="Arial"/>
          <a:ea typeface="Arial"/>
        </a:defRPr>
      </a:lvl4pPr>
      <a:lvl5pPr marL="1671638" indent="-185738" algn="l" defTabSz="742950">
        <a:lnSpc>
          <a:spcPct val="90000"/>
        </a:lnSpc>
        <a:spcBef>
          <a:spcPts val="406"/>
        </a:spcBef>
        <a:buFont typeface="Arial"/>
        <a:buChar char="•"/>
        <a:defRPr sz="1463">
          <a:solidFill>
            <a:schemeClr val="tx1"/>
          </a:solidFill>
          <a:latin typeface="Arial"/>
          <a:ea typeface="Arial"/>
        </a:defRPr>
      </a:lvl5pPr>
      <a:lvl6pPr marL="2043113" indent="-185738" algn="l" defTabSz="742950">
        <a:lnSpc>
          <a:spcPct val="90000"/>
        </a:lnSpc>
        <a:spcBef>
          <a:spcPts val="406"/>
        </a:spcBef>
        <a:buFont typeface="Arial"/>
        <a:buChar char="•"/>
        <a:defRPr sz="1463">
          <a:solidFill>
            <a:schemeClr val="tx1"/>
          </a:solidFill>
          <a:latin typeface="+mn-lt"/>
          <a:ea typeface="+mn-ea"/>
        </a:defRPr>
      </a:lvl6pPr>
      <a:lvl7pPr marL="2414588" indent="-185738" algn="l" defTabSz="742950">
        <a:lnSpc>
          <a:spcPct val="90000"/>
        </a:lnSpc>
        <a:spcBef>
          <a:spcPts val="406"/>
        </a:spcBef>
        <a:buFont typeface="Arial"/>
        <a:buChar char="•"/>
        <a:defRPr sz="1463">
          <a:solidFill>
            <a:schemeClr val="tx1"/>
          </a:solidFill>
          <a:latin typeface="+mn-lt"/>
          <a:ea typeface="+mn-ea"/>
        </a:defRPr>
      </a:lvl7pPr>
      <a:lvl8pPr marL="2786063" indent="-185738" algn="l" defTabSz="742950">
        <a:lnSpc>
          <a:spcPct val="90000"/>
        </a:lnSpc>
        <a:spcBef>
          <a:spcPts val="406"/>
        </a:spcBef>
        <a:buFont typeface="Arial"/>
        <a:buChar char="•"/>
        <a:defRPr sz="1463">
          <a:solidFill>
            <a:schemeClr val="tx1"/>
          </a:solidFill>
          <a:latin typeface="+mn-lt"/>
          <a:ea typeface="+mn-ea"/>
        </a:defRPr>
      </a:lvl8pPr>
      <a:lvl9pPr marL="3157538" indent="-185738" algn="l" defTabSz="742950">
        <a:lnSpc>
          <a:spcPct val="90000"/>
        </a:lnSpc>
        <a:spcBef>
          <a:spcPts val="406"/>
        </a:spcBef>
        <a:buFont typeface="Arial"/>
        <a:buChar char="•"/>
        <a:defRPr sz="1463">
          <a:solidFill>
            <a:schemeClr val="tx1"/>
          </a:solidFill>
          <a:latin typeface="+mn-lt"/>
          <a:ea typeface="+mn-ea"/>
        </a:defRPr>
      </a:lvl9pPr>
    </p:bodyStyle>
    <p:otherStyle>
      <a:defPPr>
        <a:defRPr lang="fr-FR"/>
      </a:defPPr>
      <a:lvl1pPr marL="0" algn="l" defTabSz="742950">
        <a:defRPr sz="1463">
          <a:solidFill>
            <a:schemeClr val="tx1"/>
          </a:solidFill>
          <a:latin typeface="+mn-lt"/>
          <a:ea typeface="+mn-ea"/>
        </a:defRPr>
      </a:lvl1pPr>
      <a:lvl2pPr marL="371475" algn="l" defTabSz="742950">
        <a:defRPr sz="1463">
          <a:solidFill>
            <a:schemeClr val="tx1"/>
          </a:solidFill>
          <a:latin typeface="+mn-lt"/>
          <a:ea typeface="+mn-ea"/>
        </a:defRPr>
      </a:lvl2pPr>
      <a:lvl3pPr marL="742950" algn="l" defTabSz="742950">
        <a:defRPr sz="1463">
          <a:solidFill>
            <a:schemeClr val="tx1"/>
          </a:solidFill>
          <a:latin typeface="+mn-lt"/>
          <a:ea typeface="+mn-ea"/>
        </a:defRPr>
      </a:lvl3pPr>
      <a:lvl4pPr marL="1114425" algn="l" defTabSz="742950">
        <a:defRPr sz="1463">
          <a:solidFill>
            <a:schemeClr val="tx1"/>
          </a:solidFill>
          <a:latin typeface="+mn-lt"/>
          <a:ea typeface="+mn-ea"/>
        </a:defRPr>
      </a:lvl4pPr>
      <a:lvl5pPr marL="1485900" algn="l" defTabSz="742950">
        <a:defRPr sz="1463">
          <a:solidFill>
            <a:schemeClr val="tx1"/>
          </a:solidFill>
          <a:latin typeface="+mn-lt"/>
          <a:ea typeface="+mn-ea"/>
        </a:defRPr>
      </a:lvl5pPr>
      <a:lvl6pPr marL="1857375" algn="l" defTabSz="742950">
        <a:defRPr sz="1463">
          <a:solidFill>
            <a:schemeClr val="tx1"/>
          </a:solidFill>
          <a:latin typeface="+mn-lt"/>
          <a:ea typeface="+mn-ea"/>
        </a:defRPr>
      </a:lvl6pPr>
      <a:lvl7pPr marL="2228850" algn="l" defTabSz="742950">
        <a:defRPr sz="1463">
          <a:solidFill>
            <a:schemeClr val="tx1"/>
          </a:solidFill>
          <a:latin typeface="+mn-lt"/>
          <a:ea typeface="+mn-ea"/>
        </a:defRPr>
      </a:lvl7pPr>
      <a:lvl8pPr marL="2600325" algn="l" defTabSz="742950">
        <a:defRPr sz="1463">
          <a:solidFill>
            <a:schemeClr val="tx1"/>
          </a:solidFill>
          <a:latin typeface="+mn-lt"/>
          <a:ea typeface="+mn-ea"/>
        </a:defRPr>
      </a:lvl8pPr>
      <a:lvl9pPr marL="2971800" algn="l" defTabSz="742950">
        <a:defRPr sz="1463">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399" y="1826419"/>
            <a:ext cx="5044131" cy="3244478"/>
          </a:xfrm>
          <a:prstGeom prst="rect">
            <a:avLst/>
          </a:prstGeom>
        </p:spPr>
        <p:txBody>
          <a:bodyPr vert="horz" wrap="square" lIns="0" tIns="12700" rIns="0" bIns="0" rtlCol="0">
            <a:spAutoFit/>
          </a:bodyPr>
          <a:lstStyle/>
          <a:p>
            <a:pPr marL="12700" algn="ctr">
              <a:spcBef>
                <a:spcPts val="100"/>
              </a:spcBef>
            </a:pPr>
            <a:br>
              <a:rPr lang="it-IT" sz="3000" dirty="0">
                <a:latin typeface="Times New Roman" panose="02020603050405020304" pitchFamily="18" charset="0"/>
                <a:cs typeface="Times New Roman" panose="02020603050405020304" pitchFamily="18" charset="0"/>
              </a:rPr>
            </a:br>
            <a:r>
              <a:rPr lang="it-IT" sz="3000" dirty="0">
                <a:latin typeface="Times New Roman" panose="02020603050405020304" pitchFamily="18" charset="0"/>
                <a:cs typeface="Times New Roman" panose="02020603050405020304" pitchFamily="18" charset="0"/>
              </a:rPr>
              <a:t>Francesco Marzagalli</a:t>
            </a:r>
            <a:br>
              <a:rPr lang="it-IT" sz="1400" dirty="0">
                <a:latin typeface="Times New Roman" panose="02020603050405020304" pitchFamily="18" charset="0"/>
                <a:cs typeface="Times New Roman" panose="02020603050405020304" pitchFamily="18" charset="0"/>
              </a:rPr>
            </a:br>
            <a:br>
              <a:rPr lang="it-IT" sz="3000" dirty="0">
                <a:latin typeface="Times New Roman" panose="02020603050405020304" pitchFamily="18" charset="0"/>
                <a:cs typeface="Times New Roman" panose="02020603050405020304" pitchFamily="18" charset="0"/>
              </a:rPr>
            </a:br>
            <a:r>
              <a:rPr lang="it-IT" sz="3000" dirty="0">
                <a:latin typeface="Times New Roman" panose="02020603050405020304" pitchFamily="18" charset="0"/>
                <a:cs typeface="Times New Roman" panose="02020603050405020304" pitchFamily="18" charset="0"/>
              </a:rPr>
              <a:t>Supervisor:  Prof Joseph Morlier</a:t>
            </a:r>
            <a:br>
              <a:rPr lang="it-IT" sz="3000" dirty="0">
                <a:latin typeface="Times New Roman" panose="02020603050405020304" pitchFamily="18" charset="0"/>
                <a:cs typeface="Times New Roman" panose="02020603050405020304" pitchFamily="18" charset="0"/>
              </a:rPr>
            </a:br>
            <a:br>
              <a:rPr lang="it-IT" sz="3000" dirty="0">
                <a:latin typeface="Times New Roman" panose="02020603050405020304" pitchFamily="18" charset="0"/>
                <a:cs typeface="Times New Roman" panose="02020603050405020304" pitchFamily="18" charset="0"/>
              </a:rPr>
            </a:br>
            <a:r>
              <a:rPr lang="it-IT" sz="3000" dirty="0">
                <a:latin typeface="Times New Roman" panose="02020603050405020304" pitchFamily="18" charset="0"/>
                <a:cs typeface="Times New Roman" panose="02020603050405020304" pitchFamily="18" charset="0"/>
              </a:rPr>
              <a:t>19</a:t>
            </a:r>
            <a:r>
              <a:rPr lang="it-IT" sz="3000" baseline="30000" dirty="0">
                <a:latin typeface="Times New Roman" panose="02020603050405020304" pitchFamily="18" charset="0"/>
                <a:cs typeface="Times New Roman" panose="02020603050405020304" pitchFamily="18" charset="0"/>
              </a:rPr>
              <a:t>th  </a:t>
            </a:r>
            <a:r>
              <a:rPr lang="it-IT" sz="3000" dirty="0">
                <a:latin typeface="Times New Roman" panose="02020603050405020304" pitchFamily="18" charset="0"/>
                <a:cs typeface="Times New Roman" panose="02020603050405020304" pitchFamily="18" charset="0"/>
              </a:rPr>
              <a:t>June 2020</a:t>
            </a:r>
            <a:br>
              <a:rPr lang="it-IT" sz="3000" dirty="0">
                <a:latin typeface="Times New Roman" panose="02020603050405020304" pitchFamily="18" charset="0"/>
                <a:cs typeface="Times New Roman" panose="02020603050405020304" pitchFamily="18" charset="0"/>
              </a:rPr>
            </a:br>
            <a:endParaRPr sz="3000" dirty="0">
              <a:latin typeface="Times New Roman" panose="02020603050405020304" pitchFamily="18" charset="0"/>
              <a:cs typeface="Times New Roman" panose="02020603050405020304" pitchFamily="18" charset="0"/>
            </a:endParaRPr>
          </a:p>
        </p:txBody>
      </p:sp>
      <p:sp>
        <p:nvSpPr>
          <p:cNvPr id="3" name="object 2">
            <a:extLst>
              <a:ext uri="{FF2B5EF4-FFF2-40B4-BE49-F238E27FC236}">
                <a16:creationId xmlns:a16="http://schemas.microsoft.com/office/drawing/2014/main" id="{50868BFD-C2CE-498C-8CBC-00BC34C5B5A7}"/>
              </a:ext>
            </a:extLst>
          </p:cNvPr>
          <p:cNvSpPr txBox="1">
            <a:spLocks/>
          </p:cNvSpPr>
          <p:nvPr/>
        </p:nvSpPr>
        <p:spPr>
          <a:xfrm>
            <a:off x="1303682" y="192778"/>
            <a:ext cx="7298635" cy="1415772"/>
          </a:xfrm>
          <a:prstGeom prst="rect">
            <a:avLst/>
          </a:prstGeom>
        </p:spPr>
        <p:txBody>
          <a:bodyPr vert="horz" wrap="square" lIns="0" tIns="12700" rIns="0" bIns="0" rtlCol="0">
            <a:spAutoFit/>
          </a:bodyPr>
          <a:lstStyle>
            <a:lvl1pPr>
              <a:defRPr sz="3200" b="0" i="0">
                <a:solidFill>
                  <a:schemeClr val="bg1"/>
                </a:solidFill>
                <a:latin typeface="Carlito"/>
                <a:ea typeface="+mj-ea"/>
                <a:cs typeface="Carlito"/>
              </a:defRPr>
            </a:lvl1pPr>
          </a:lstStyle>
          <a:p>
            <a:pPr marL="12700" algn="ctr">
              <a:spcBef>
                <a:spcPts val="100"/>
              </a:spcBef>
            </a:pPr>
            <a:r>
              <a:rPr lang="it-IT" sz="2000" kern="0" dirty="0">
                <a:solidFill>
                  <a:schemeClr val="accent1"/>
                </a:solidFill>
                <a:latin typeface="Times New Roman" panose="02020603050405020304" pitchFamily="18" charset="0"/>
                <a:cs typeface="Times New Roman" panose="02020603050405020304" pitchFamily="18" charset="0"/>
              </a:rPr>
              <a:t>PIR – Project innovation et recherche</a:t>
            </a:r>
            <a:endParaRPr lang="it-IT" sz="700" kern="0" dirty="0">
              <a:solidFill>
                <a:schemeClr val="accent1"/>
              </a:solidFill>
              <a:latin typeface="Times New Roman" panose="02020603050405020304" pitchFamily="18" charset="0"/>
              <a:cs typeface="Times New Roman" panose="02020603050405020304" pitchFamily="18" charset="0"/>
            </a:endParaRPr>
          </a:p>
          <a:p>
            <a:pPr marL="12700" algn="ctr">
              <a:spcBef>
                <a:spcPts val="100"/>
              </a:spcBef>
            </a:pPr>
            <a:endParaRPr lang="it-IT" sz="600" i="1" kern="0" dirty="0">
              <a:solidFill>
                <a:schemeClr val="accent1"/>
              </a:solidFill>
              <a:latin typeface="Times New Roman" panose="02020603050405020304" pitchFamily="18" charset="0"/>
              <a:cs typeface="Times New Roman" panose="02020603050405020304" pitchFamily="18" charset="0"/>
            </a:endParaRPr>
          </a:p>
          <a:p>
            <a:pPr marL="12700" algn="ctr">
              <a:spcBef>
                <a:spcPts val="100"/>
              </a:spcBef>
            </a:pPr>
            <a:r>
              <a:rPr lang="en-US" sz="2800" kern="0" dirty="0">
                <a:solidFill>
                  <a:schemeClr val="accent1"/>
                </a:solidFill>
                <a:latin typeface="Times New Roman" panose="02020603050405020304" pitchFamily="18" charset="0"/>
                <a:cs typeface="Times New Roman" panose="02020603050405020304" pitchFamily="18" charset="0"/>
              </a:rPr>
              <a:t>Hinged wingtip modelling in NeoCASS based on Airbus AlbatrossONE</a:t>
            </a:r>
            <a:endParaRPr lang="it-IT" sz="2800" kern="0" dirty="0">
              <a:solidFill>
                <a:schemeClr val="accent1"/>
              </a:solidFill>
              <a:latin typeface="Times New Roman" panose="02020603050405020304" pitchFamily="18" charset="0"/>
              <a:cs typeface="Times New Roman" panose="02020603050405020304" pitchFamily="18" charset="0"/>
            </a:endParaRPr>
          </a:p>
          <a:p>
            <a:pPr marL="12700" algn="ctr">
              <a:spcBef>
                <a:spcPts val="100"/>
              </a:spcBef>
            </a:pPr>
            <a:endParaRPr lang="it-IT" sz="300" kern="0" dirty="0">
              <a:solidFill>
                <a:schemeClr val="accent1"/>
              </a:solidFill>
              <a:latin typeface="Times New Roman" panose="02020603050405020304" pitchFamily="18" charset="0"/>
              <a:cs typeface="Times New Roman" panose="02020603050405020304" pitchFamily="18" charset="0"/>
            </a:endParaRPr>
          </a:p>
          <a:p>
            <a:pPr marL="12700" algn="ctr">
              <a:spcBef>
                <a:spcPts val="100"/>
              </a:spcBef>
            </a:pPr>
            <a:endParaRPr lang="it-IT" sz="100" kern="0" dirty="0">
              <a:solidFill>
                <a:schemeClr val="accent1"/>
              </a:solidFill>
              <a:latin typeface="Times New Roman" panose="02020603050405020304" pitchFamily="18" charset="0"/>
              <a:cs typeface="Times New Roman" panose="02020603050405020304" pitchFamily="18" charset="0"/>
            </a:endParaRPr>
          </a:p>
          <a:p>
            <a:pPr marL="12700" algn="ctr">
              <a:spcBef>
                <a:spcPts val="100"/>
              </a:spcBef>
            </a:pPr>
            <a:endParaRPr lang="it-IT" sz="100" kern="0" dirty="0">
              <a:solidFill>
                <a:schemeClr val="accent1"/>
              </a:solidFill>
              <a:latin typeface="Times New Roman" panose="02020603050405020304" pitchFamily="18" charset="0"/>
              <a:cs typeface="Times New Roman" panose="02020603050405020304" pitchFamily="18" charset="0"/>
            </a:endParaRPr>
          </a:p>
        </p:txBody>
      </p:sp>
      <p:pic>
        <p:nvPicPr>
          <p:cNvPr id="6" name="Immagine 5" descr="Immagine che contiene disegnando&#10;&#10;Descrizione generata automaticamente">
            <a:extLst>
              <a:ext uri="{FF2B5EF4-FFF2-40B4-BE49-F238E27FC236}">
                <a16:creationId xmlns:a16="http://schemas.microsoft.com/office/drawing/2014/main" id="{C4109D21-FEEA-428C-8F4E-65A66EC9C7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6922" y="3581400"/>
            <a:ext cx="1722205" cy="1022687"/>
          </a:xfrm>
          <a:prstGeom prst="rect">
            <a:avLst/>
          </a:prstGeom>
        </p:spPr>
      </p:pic>
      <p:sp>
        <p:nvSpPr>
          <p:cNvPr id="5" name="CasellaDiTesto 4">
            <a:extLst>
              <a:ext uri="{FF2B5EF4-FFF2-40B4-BE49-F238E27FC236}">
                <a16:creationId xmlns:a16="http://schemas.microsoft.com/office/drawing/2014/main" id="{53EFFFFA-8625-4305-9CB6-E23C0F5F166F}"/>
              </a:ext>
            </a:extLst>
          </p:cNvPr>
          <p:cNvSpPr txBox="1"/>
          <p:nvPr/>
        </p:nvSpPr>
        <p:spPr>
          <a:xfrm>
            <a:off x="7467600" y="5334000"/>
            <a:ext cx="1981200" cy="1143000"/>
          </a:xfrm>
          <a:prstGeom prst="rect">
            <a:avLst/>
          </a:prstGeom>
          <a:solidFill>
            <a:schemeClr val="bg1"/>
          </a:solidFill>
        </p:spPr>
        <p:txBody>
          <a:bodyPr wrap="square" rtlCol="0">
            <a:spAutoFit/>
          </a:bodyPr>
          <a:lstStyle/>
          <a:p>
            <a:endParaRPr lang="en-GB" dirty="0"/>
          </a:p>
        </p:txBody>
      </p:sp>
      <p:pic>
        <p:nvPicPr>
          <p:cNvPr id="9" name="Immagine 8" descr="Immagine che contiene aeroplano, esterni, jet, aria&#10;&#10;Descrizione generata automaticamente">
            <a:extLst>
              <a:ext uri="{FF2B5EF4-FFF2-40B4-BE49-F238E27FC236}">
                <a16:creationId xmlns:a16="http://schemas.microsoft.com/office/drawing/2014/main" id="{33319AB3-2366-46AD-A411-9721F73AF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4651456"/>
            <a:ext cx="4252269" cy="2035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10</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err="1">
                <a:latin typeface="Abadi" panose="020B0604020104020204" pitchFamily="34" charset="0"/>
                <a:cs typeface="Times New Roman" panose="02020603050405020304" pitchFamily="18" charset="0"/>
              </a:rPr>
              <a:t>Gust</a:t>
            </a:r>
            <a:r>
              <a:rPr lang="it-IT" sz="2800" dirty="0">
                <a:latin typeface="Abadi" panose="020B0604020104020204" pitchFamily="34" charset="0"/>
                <a:cs typeface="Times New Roman" panose="02020603050405020304" pitchFamily="18" charset="0"/>
              </a:rPr>
              <a:t> Analysis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1015663"/>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Gust analysis is a little more demanding, but the principles are the same as the trim one, a dedicated SMARTCAD is needed, with all the aircraft features, gust definition ( standard 1-cos) and dynamic analysis parameters.</a:t>
            </a:r>
          </a:p>
        </p:txBody>
      </p:sp>
      <p:sp>
        <p:nvSpPr>
          <p:cNvPr id="12" name="Rettangolo 11">
            <a:extLst>
              <a:ext uri="{FF2B5EF4-FFF2-40B4-BE49-F238E27FC236}">
                <a16:creationId xmlns:a16="http://schemas.microsoft.com/office/drawing/2014/main" id="{0A419DB2-659A-4B65-846D-0F228D0957D9}"/>
              </a:ext>
            </a:extLst>
          </p:cNvPr>
          <p:cNvSpPr/>
          <p:nvPr/>
        </p:nvSpPr>
        <p:spPr>
          <a:xfrm>
            <a:off x="499745" y="4828979"/>
            <a:ext cx="8667039" cy="1477328"/>
          </a:xfrm>
          <a:prstGeom prst="rect">
            <a:avLst/>
          </a:prstGeom>
        </p:spPr>
        <p:txBody>
          <a:bodyPr wrap="square">
            <a:spAutoFit/>
          </a:bodyPr>
          <a:lstStyle/>
          <a:p>
            <a:r>
              <a:rPr lang="en-GB" dirty="0">
                <a:solidFill>
                  <a:srgbClr val="0000FF"/>
                </a:solidFill>
                <a:latin typeface="Courier New" panose="02070309020205020404" pitchFamily="49" charset="0"/>
              </a:rPr>
              <a:t>global</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beam_model</a:t>
            </a:r>
            <a:endParaRPr lang="en-GB" dirty="0">
              <a:solidFill>
                <a:srgbClr val="000000"/>
              </a:solidFill>
              <a:latin typeface="Courier New" panose="02070309020205020404" pitchFamily="49" charset="0"/>
            </a:endParaRPr>
          </a:p>
          <a:p>
            <a:r>
              <a:rPr lang="en-GB" dirty="0">
                <a:solidFill>
                  <a:srgbClr val="0000FF"/>
                </a:solidFill>
                <a:latin typeface="Courier New" panose="02070309020205020404" pitchFamily="49" charset="0"/>
              </a:rPr>
              <a:t>global</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dyn_model</a:t>
            </a:r>
            <a:endParaRPr lang="en-GB"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input_file</a:t>
            </a:r>
            <a:r>
              <a:rPr lang="en-US" dirty="0">
                <a:solidFill>
                  <a:srgbClr val="000000"/>
                </a:solidFill>
                <a:latin typeface="Courier New" panose="02070309020205020404" pitchFamily="49" charset="0"/>
              </a:rPr>
              <a:t> = </a:t>
            </a:r>
            <a:r>
              <a:rPr lang="en-US" dirty="0">
                <a:solidFill>
                  <a:srgbClr val="A020F0"/>
                </a:solidFill>
                <a:latin typeface="Courier New" panose="02070309020205020404" pitchFamily="49" charset="0"/>
              </a:rPr>
              <a:t>'A321_inputGust.dat'</a:t>
            </a:r>
            <a:r>
              <a:rPr lang="en-US" dirty="0">
                <a:solidFill>
                  <a:srgbClr val="000000"/>
                </a:solidFill>
                <a:latin typeface="Courier New" panose="02070309020205020404" pitchFamily="49" charset="0"/>
              </a:rPr>
              <a:t>;</a:t>
            </a:r>
          </a:p>
          <a:p>
            <a:r>
              <a:rPr lang="en-GB" dirty="0" err="1">
                <a:solidFill>
                  <a:srgbClr val="000000"/>
                </a:solidFill>
                <a:latin typeface="Courier New" panose="02070309020205020404" pitchFamily="49" charset="0"/>
              </a:rPr>
              <a:t>init_dyn_model</a:t>
            </a:r>
            <a:r>
              <a:rPr lang="en-GB" dirty="0">
                <a:solidFill>
                  <a:srgbClr val="000000"/>
                </a:solidFill>
                <a:latin typeface="Courier New" panose="02070309020205020404" pitchFamily="49" charset="0"/>
              </a:rPr>
              <a:t>(</a:t>
            </a:r>
            <a:r>
              <a:rPr lang="en-GB" dirty="0" err="1">
                <a:solidFill>
                  <a:srgbClr val="000000"/>
                </a:solidFill>
                <a:latin typeface="Courier New" panose="02070309020205020404" pitchFamily="49" charset="0"/>
              </a:rPr>
              <a:t>input_file</a:t>
            </a:r>
            <a:r>
              <a:rPr lang="en-GB"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solve_free_lin_dyn</a:t>
            </a:r>
            <a:r>
              <a:rPr lang="en-US" dirty="0">
                <a:solidFill>
                  <a:srgbClr val="000000"/>
                </a:solidFill>
                <a:latin typeface="Courier New" panose="02070309020205020404" pitchFamily="49" charset="0"/>
              </a:rPr>
              <a:t>(</a:t>
            </a:r>
            <a:r>
              <a:rPr lang="en-US" dirty="0">
                <a:solidFill>
                  <a:srgbClr val="A020F0"/>
                </a:solidFill>
                <a:latin typeface="Courier New" panose="02070309020205020404" pitchFamily="49" charset="0"/>
              </a:rPr>
              <a:t>'dT'</a:t>
            </a:r>
            <a:r>
              <a:rPr lang="en-US" dirty="0">
                <a:solidFill>
                  <a:srgbClr val="000000"/>
                </a:solidFill>
                <a:latin typeface="Courier New" panose="02070309020205020404" pitchFamily="49" charset="0"/>
              </a:rPr>
              <a:t>, 5e-3, </a:t>
            </a:r>
            <a:r>
              <a:rPr lang="en-US" dirty="0">
                <a:solidFill>
                  <a:srgbClr val="A020F0"/>
                </a:solidFill>
                <a:latin typeface="Courier New" panose="02070309020205020404" pitchFamily="49" charset="0"/>
              </a:rPr>
              <a:t>'</a:t>
            </a:r>
            <a:r>
              <a:rPr lang="en-US" dirty="0" err="1">
                <a:solidFill>
                  <a:srgbClr val="A020F0"/>
                </a:solidFill>
                <a:latin typeface="Courier New" panose="02070309020205020404" pitchFamily="49" charset="0"/>
              </a:rPr>
              <a:t>Tmax</a:t>
            </a:r>
            <a:r>
              <a:rPr lang="en-US" dirty="0">
                <a:solidFill>
                  <a:srgbClr val="A020F0"/>
                </a:solidFill>
                <a:latin typeface="Courier New" panose="02070309020205020404" pitchFamily="49" charset="0"/>
              </a:rPr>
              <a:t>'</a:t>
            </a:r>
            <a:r>
              <a:rPr lang="en-US" dirty="0">
                <a:solidFill>
                  <a:srgbClr val="000000"/>
                </a:solidFill>
                <a:latin typeface="Courier New" panose="02070309020205020404" pitchFamily="49" charset="0"/>
              </a:rPr>
              <a:t>, 6);</a:t>
            </a:r>
          </a:p>
        </p:txBody>
      </p:sp>
      <p:sp>
        <p:nvSpPr>
          <p:cNvPr id="2" name="Rettangolo 1">
            <a:extLst>
              <a:ext uri="{FF2B5EF4-FFF2-40B4-BE49-F238E27FC236}">
                <a16:creationId xmlns:a16="http://schemas.microsoft.com/office/drawing/2014/main" id="{116AC209-6CF5-4028-9B55-C71CDF2D3326}"/>
              </a:ext>
            </a:extLst>
          </p:cNvPr>
          <p:cNvSpPr/>
          <p:nvPr/>
        </p:nvSpPr>
        <p:spPr>
          <a:xfrm>
            <a:off x="499744" y="3022080"/>
            <a:ext cx="8667039" cy="1477328"/>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 Gust input</a:t>
            </a:r>
          </a:p>
          <a:p>
            <a:r>
              <a:rPr lang="en-GB" dirty="0">
                <a:latin typeface="Courier New" panose="02070309020205020404" pitchFamily="49" charset="0"/>
                <a:cs typeface="Courier New" panose="02070309020205020404" pitchFamily="49" charset="0"/>
              </a:rPr>
              <a:t>$-----2-----3------4-----5-----6-----7-----8-----9-----10</a:t>
            </a:r>
          </a:p>
          <a:p>
            <a:r>
              <a:rPr lang="en-GB" dirty="0">
                <a:latin typeface="Courier New" panose="02070309020205020404" pitchFamily="49" charset="0"/>
                <a:cs typeface="Courier New" panose="02070309020205020404" pitchFamily="49" charset="0"/>
              </a:rPr>
              <a:t>GUST  1     15.00  0.5   0     3           FUN        </a:t>
            </a:r>
          </a:p>
          <a:p>
            <a:r>
              <a:rPr lang="en-GB" dirty="0">
                <a:latin typeface="Courier New" panose="02070309020205020404" pitchFamily="49" charset="0"/>
                <a:cs typeface="Courier New" panose="02070309020205020404" pitchFamily="49" charset="0"/>
              </a:rPr>
              <a:t>      1        </a:t>
            </a:r>
          </a:p>
          <a:p>
            <a:r>
              <a:rPr lang="en-GB" dirty="0">
                <a:latin typeface="Courier New" panose="02070309020205020404" pitchFamily="49" charset="0"/>
                <a:cs typeface="Courier New" panose="02070309020205020404" pitchFamily="49" charset="0"/>
              </a:rPr>
              <a:t>      (1-cos(2*pi/0.5*t))*0.5</a:t>
            </a:r>
          </a:p>
        </p:txBody>
      </p:sp>
      <p:cxnSp>
        <p:nvCxnSpPr>
          <p:cNvPr id="11" name="Straight Connector 18">
            <a:extLst>
              <a:ext uri="{FF2B5EF4-FFF2-40B4-BE49-F238E27FC236}">
                <a16:creationId xmlns:a16="http://schemas.microsoft.com/office/drawing/2014/main" id="{E1420E98-A3AA-458C-99D0-825F01783C2D}"/>
              </a:ext>
            </a:extLst>
          </p:cNvPr>
          <p:cNvCxnSpPr>
            <a:cxnSpLocks/>
          </p:cNvCxnSpPr>
          <p:nvPr/>
        </p:nvCxnSpPr>
        <p:spPr>
          <a:xfrm>
            <a:off x="566853" y="4800600"/>
            <a:ext cx="85999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8">
            <a:extLst>
              <a:ext uri="{FF2B5EF4-FFF2-40B4-BE49-F238E27FC236}">
                <a16:creationId xmlns:a16="http://schemas.microsoft.com/office/drawing/2014/main" id="{5CFF1797-80C7-4939-B7F1-17472EB6FBA8}"/>
              </a:ext>
            </a:extLst>
          </p:cNvPr>
          <p:cNvCxnSpPr>
            <a:cxnSpLocks/>
          </p:cNvCxnSpPr>
          <p:nvPr/>
        </p:nvCxnSpPr>
        <p:spPr>
          <a:xfrm>
            <a:off x="533400" y="2819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A172A147-CDCF-4F68-98AC-6754F9317652}"/>
              </a:ext>
            </a:extLst>
          </p:cNvPr>
          <p:cNvSpPr/>
          <p:nvPr/>
        </p:nvSpPr>
        <p:spPr>
          <a:xfrm>
            <a:off x="5791200" y="4105714"/>
            <a:ext cx="8667039" cy="400110"/>
          </a:xfrm>
          <a:prstGeom prst="rect">
            <a:avLst/>
          </a:prstGeom>
        </p:spPr>
        <p:txBody>
          <a:bodyPr wrap="square">
            <a:spAutoFit/>
          </a:bodyPr>
          <a:lstStyle/>
          <a:p>
            <a:r>
              <a:rPr lang="en-GB" sz="2000" b="1" dirty="0">
                <a:latin typeface="Courier New" panose="02070309020205020404" pitchFamily="49" charset="0"/>
                <a:cs typeface="Courier New" panose="02070309020205020404" pitchFamily="49" charset="0"/>
              </a:rPr>
              <a:t>NASTRAN FORMAT</a:t>
            </a:r>
          </a:p>
        </p:txBody>
      </p:sp>
    </p:spTree>
    <p:extLst>
      <p:ext uri="{BB962C8B-B14F-4D97-AF65-F5344CB8AC3E}">
        <p14:creationId xmlns:p14="http://schemas.microsoft.com/office/powerpoint/2010/main" val="371615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11</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4770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707886"/>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Main results can be extracted by post-process commands, for example CG vertical displacement:</a:t>
            </a:r>
          </a:p>
        </p:txBody>
      </p:sp>
      <p:pic>
        <p:nvPicPr>
          <p:cNvPr id="3" name="Picture 2" descr="A close up of a person&#10;&#10;Description automatically generated">
            <a:extLst>
              <a:ext uri="{FF2B5EF4-FFF2-40B4-BE49-F238E27FC236}">
                <a16:creationId xmlns:a16="http://schemas.microsoft.com/office/drawing/2014/main" id="{0BD38D10-600E-441F-BACC-633E22A0F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39" y="2179766"/>
            <a:ext cx="8437649" cy="4113354"/>
          </a:xfrm>
          <a:prstGeom prst="rect">
            <a:avLst/>
          </a:prstGeom>
        </p:spPr>
      </p:pic>
    </p:spTree>
    <p:extLst>
      <p:ext uri="{BB962C8B-B14F-4D97-AF65-F5344CB8AC3E}">
        <p14:creationId xmlns:p14="http://schemas.microsoft.com/office/powerpoint/2010/main" val="2391259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12</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4008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400110"/>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Focus is given on the wing-root bending moment and its evolution </a:t>
            </a:r>
            <a:r>
              <a:rPr lang="it-IT" sz="2000" kern="0" dirty="0">
                <a:latin typeface="Abadi" panose="020B0604020104020204" pitchFamily="34" charset="0"/>
                <a:cs typeface="Times New Roman" panose="02020603050405020304" pitchFamily="18" charset="0"/>
              </a:rPr>
              <a:t>in time :</a:t>
            </a:r>
          </a:p>
        </p:txBody>
      </p:sp>
      <p:pic>
        <p:nvPicPr>
          <p:cNvPr id="4" name="Picture 3" descr="A screenshot of a social media post&#10;&#10;Description automatically generated">
            <a:extLst>
              <a:ext uri="{FF2B5EF4-FFF2-40B4-BE49-F238E27FC236}">
                <a16:creationId xmlns:a16="http://schemas.microsoft.com/office/drawing/2014/main" id="{39509D61-3193-4892-ABB8-2277379F8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99" y="2133600"/>
            <a:ext cx="8305800" cy="4049078"/>
          </a:xfrm>
          <a:prstGeom prst="rect">
            <a:avLst/>
          </a:prstGeom>
        </p:spPr>
      </p:pic>
    </p:spTree>
    <p:extLst>
      <p:ext uri="{BB962C8B-B14F-4D97-AF65-F5344CB8AC3E}">
        <p14:creationId xmlns:p14="http://schemas.microsoft.com/office/powerpoint/2010/main" val="2335586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13</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The Hinge Device</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905000"/>
            <a:ext cx="8667039" cy="3170099"/>
          </a:xfrm>
          <a:prstGeom prst="rect">
            <a:avLst/>
          </a:prstGeom>
        </p:spPr>
        <p:txBody>
          <a:bodyPr wrap="square">
            <a:spAutoFit/>
          </a:bodyPr>
          <a:lstStyle/>
          <a:p>
            <a:pPr marL="342900" indent="-342900" algn="just">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A second model has been built to investigate the effects of a increased wingspan (+25%), while the other characteristic were the same as the baseline model.</a:t>
            </a:r>
          </a:p>
          <a:p>
            <a:pPr algn="just"/>
            <a:endParaRPr lang="en-GB" sz="2000" kern="0" dirty="0">
              <a:latin typeface="Abadi" panose="020B0604020104020204" pitchFamily="34" charset="0"/>
              <a:cs typeface="Times New Roman" panose="02020603050405020304" pitchFamily="18" charset="0"/>
            </a:endParaRPr>
          </a:p>
          <a:p>
            <a:pPr marL="342900" indent="-342900" algn="just">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Once the Guess sizing was completed one output was a file in which the stick beam model, nodes and bars are defined.</a:t>
            </a:r>
          </a:p>
          <a:p>
            <a:pPr algn="just"/>
            <a:endParaRPr lang="en-GB" sz="2000" kern="0" dirty="0">
              <a:latin typeface="Abadi" panose="020B0604020104020204" pitchFamily="34" charset="0"/>
              <a:cs typeface="Times New Roman" panose="02020603050405020304" pitchFamily="18" charset="0"/>
            </a:endParaRPr>
          </a:p>
          <a:p>
            <a:pPr marL="342900" indent="-342900" algn="just">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The idea to reproduce the hinge behaviour is modifying the definition of the node set in order to introduce an elastic coupling, to make the wingtip free to fold.</a:t>
            </a:r>
          </a:p>
        </p:txBody>
      </p:sp>
    </p:spTree>
    <p:extLst>
      <p:ext uri="{BB962C8B-B14F-4D97-AF65-F5344CB8AC3E}">
        <p14:creationId xmlns:p14="http://schemas.microsoft.com/office/powerpoint/2010/main" val="216499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14</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189028" y="337179"/>
            <a:ext cx="5459145" cy="430887"/>
          </a:xfrm>
        </p:spPr>
        <p:txBody>
          <a:bodyPr/>
          <a:lstStyle/>
          <a:p>
            <a:pPr algn="ctr"/>
            <a:r>
              <a:rPr lang="en-GB" sz="2800">
                <a:latin typeface="Abadi" panose="020B0604020104020204" pitchFamily="34" charset="0"/>
                <a:cs typeface="Times New Roman" panose="02020603050405020304" pitchFamily="18" charset="0"/>
              </a:rPr>
              <a:t>Nodes  and beam definition</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400110"/>
          </a:xfrm>
          <a:prstGeom prst="rect">
            <a:avLst/>
          </a:prstGeom>
        </p:spPr>
        <p:txBody>
          <a:bodyPr wrap="square">
            <a:spAutoFit/>
          </a:bodyPr>
          <a:lstStyle/>
          <a:p>
            <a:pPr algn="just"/>
            <a:endParaRPr lang="it-IT" sz="2000" kern="0" dirty="0">
              <a:latin typeface="Abadi" panose="020B0604020104020204" pitchFamily="34" charset="0"/>
              <a:cs typeface="Times New Roman" panose="02020603050405020304" pitchFamily="18" charset="0"/>
            </a:endParaRPr>
          </a:p>
        </p:txBody>
      </p:sp>
      <p:sp>
        <p:nvSpPr>
          <p:cNvPr id="2" name="Rettangolo 1">
            <a:extLst>
              <a:ext uri="{FF2B5EF4-FFF2-40B4-BE49-F238E27FC236}">
                <a16:creationId xmlns:a16="http://schemas.microsoft.com/office/drawing/2014/main" id="{B3382051-5409-47D2-84C9-9C03DE6D39B3}"/>
              </a:ext>
            </a:extLst>
          </p:cNvPr>
          <p:cNvSpPr/>
          <p:nvPr/>
        </p:nvSpPr>
        <p:spPr>
          <a:xfrm>
            <a:off x="1142998" y="1177276"/>
            <a:ext cx="7551203" cy="5247590"/>
          </a:xfrm>
          <a:prstGeom prst="rect">
            <a:avLst/>
          </a:prstGeom>
        </p:spPr>
        <p:txBody>
          <a:bodyPr wrap="square">
            <a:spAutoFit/>
          </a:bodyPr>
          <a:lstStyle/>
          <a:p>
            <a:r>
              <a:rPr lang="en-GB" sz="1300" dirty="0">
                <a:solidFill>
                  <a:srgbClr val="000000"/>
                </a:solidFill>
                <a:latin typeface="Courier New" panose="02070309020205020404" pitchFamily="49" charset="0"/>
              </a:rPr>
              <a:t> </a:t>
            </a:r>
          </a:p>
          <a:p>
            <a:r>
              <a:rPr lang="en-GB" sz="1400" dirty="0">
                <a:solidFill>
                  <a:srgbClr val="000000"/>
                </a:solidFill>
                <a:latin typeface="Courier New" panose="02070309020205020404" pitchFamily="49" charset="0"/>
              </a:rPr>
              <a:t>GRID    2011    0       22.9742 13.246  -0.125720       0       0       </a:t>
            </a:r>
          </a:p>
          <a:p>
            <a:r>
              <a:rPr lang="en-GB" sz="1400" dirty="0">
                <a:solidFill>
                  <a:srgbClr val="000000"/>
                </a:solidFill>
                <a:latin typeface="Courier New" panose="02070309020205020404" pitchFamily="49" charset="0"/>
              </a:rPr>
              <a:t>GRID    2012    0       23.4643 14.4853 0.0057630       0       0       </a:t>
            </a:r>
          </a:p>
          <a:p>
            <a:r>
              <a:rPr lang="en-GB" sz="1400" dirty="0">
                <a:solidFill>
                  <a:srgbClr val="000000"/>
                </a:solidFill>
                <a:latin typeface="Courier New" panose="02070309020205020404" pitchFamily="49" charset="0"/>
              </a:rPr>
              <a:t>GRID    2013    0       23.9543 15.7245 0.1372530       0       0</a:t>
            </a:r>
          </a:p>
          <a:p>
            <a:r>
              <a:rPr lang="en-GB" sz="1400" dirty="0">
                <a:solidFill>
                  <a:srgbClr val="000000"/>
                </a:solidFill>
                <a:latin typeface="Courier New" panose="02070309020205020404" pitchFamily="49" charset="0"/>
              </a:rPr>
              <a:t>       </a:t>
            </a:r>
          </a:p>
          <a:p>
            <a:r>
              <a:rPr lang="en-GB" sz="1400" dirty="0">
                <a:solidFill>
                  <a:srgbClr val="000000"/>
                </a:solidFill>
                <a:latin typeface="Courier New" panose="02070309020205020404" pitchFamily="49" charset="0"/>
              </a:rPr>
              <a:t>GRID    2014    0       24.4443 16.9637 0.2687420       0       0</a:t>
            </a:r>
          </a:p>
          <a:p>
            <a:r>
              <a:rPr lang="en-GB" sz="1400" dirty="0">
                <a:solidFill>
                  <a:srgbClr val="FF0000"/>
                </a:solidFill>
                <a:latin typeface="Courier New" panose="02070309020205020404" pitchFamily="49" charset="0"/>
              </a:rPr>
              <a:t>GRID    8001    0       24.4443 16.9637 0.2687420       0       0 </a:t>
            </a:r>
          </a:p>
          <a:p>
            <a:r>
              <a:rPr lang="en-GB" sz="1400" dirty="0">
                <a:solidFill>
                  <a:srgbClr val="FF0000"/>
                </a:solidFill>
                <a:latin typeface="Courier New" panose="02070309020205020404" pitchFamily="49" charset="0"/>
              </a:rPr>
              <a:t>      </a:t>
            </a:r>
          </a:p>
          <a:p>
            <a:r>
              <a:rPr lang="en-GB" sz="1400" dirty="0">
                <a:solidFill>
                  <a:srgbClr val="000000"/>
                </a:solidFill>
                <a:latin typeface="Courier New" panose="02070309020205020404" pitchFamily="49" charset="0"/>
              </a:rPr>
              <a:t>GRID    2015    0       24.9923 18.3193 0.4103  0       0       0     </a:t>
            </a:r>
          </a:p>
          <a:p>
            <a:r>
              <a:rPr lang="en-GB" sz="1400" dirty="0">
                <a:solidFill>
                  <a:srgbClr val="000000"/>
                </a:solidFill>
                <a:latin typeface="Courier New" panose="02070309020205020404" pitchFamily="49" charset="0"/>
              </a:rPr>
              <a:t> </a:t>
            </a:r>
          </a:p>
          <a:p>
            <a:r>
              <a:rPr lang="en-GB" sz="1400" dirty="0">
                <a:solidFill>
                  <a:srgbClr val="000000"/>
                </a:solidFill>
                <a:latin typeface="Courier New" panose="02070309020205020404" pitchFamily="49" charset="0"/>
              </a:rPr>
              <a:t>---------------------------------------------------------------------</a:t>
            </a:r>
          </a:p>
          <a:p>
            <a:r>
              <a:rPr lang="en-GB" sz="1400" dirty="0">
                <a:solidFill>
                  <a:srgbClr val="000000"/>
                </a:solidFill>
                <a:latin typeface="Courier New" panose="02070309020205020404" pitchFamily="49" charset="0"/>
              </a:rPr>
              <a:t> </a:t>
            </a:r>
          </a:p>
          <a:p>
            <a:r>
              <a:rPr lang="en-GB" sz="1400" dirty="0">
                <a:solidFill>
                  <a:srgbClr val="000000"/>
                </a:solidFill>
                <a:latin typeface="Courier New" panose="02070309020205020404" pitchFamily="49" charset="0"/>
              </a:rPr>
              <a:t>CBAR    2012    2012    2012    2013    0.008394-0.109410.99396 GGG     </a:t>
            </a:r>
          </a:p>
          <a:p>
            <a:r>
              <a:rPr lang="en-GB" sz="1400" dirty="0">
                <a:solidFill>
                  <a:srgbClr val="000000"/>
                </a:solidFill>
                <a:latin typeface="Courier New" panose="02070309020205020404" pitchFamily="49" charset="0"/>
              </a:rPr>
              <a:t>CBAR    2013    2013    2013    2014    0.008394-0.109410.99396 GGG</a:t>
            </a:r>
          </a:p>
          <a:p>
            <a:r>
              <a:rPr lang="pt-BR" sz="1400" dirty="0">
                <a:solidFill>
                  <a:srgbClr val="FF0000"/>
                </a:solidFill>
                <a:latin typeface="Courier New" panose="02070309020205020404" pitchFamily="49" charset="0"/>
              </a:rPr>
              <a:t>CELAS   8001    1e15    2014    1       8001    1        </a:t>
            </a:r>
          </a:p>
          <a:p>
            <a:r>
              <a:rPr lang="pt-BR" sz="1400" dirty="0">
                <a:solidFill>
                  <a:srgbClr val="FF0000"/>
                </a:solidFill>
                <a:latin typeface="Courier New" panose="02070309020205020404" pitchFamily="49" charset="0"/>
              </a:rPr>
              <a:t>CELAS   8002    1e15    2014    2       8001    2        </a:t>
            </a:r>
          </a:p>
          <a:p>
            <a:r>
              <a:rPr lang="pt-BR" sz="1400" dirty="0">
                <a:solidFill>
                  <a:srgbClr val="FF0000"/>
                </a:solidFill>
                <a:latin typeface="Courier New" panose="02070309020205020404" pitchFamily="49" charset="0"/>
              </a:rPr>
              <a:t>CELAS   8003    1e15    2014    3       8001    3        </a:t>
            </a:r>
          </a:p>
          <a:p>
            <a:r>
              <a:rPr lang="pt-BR" sz="1400" dirty="0">
                <a:solidFill>
                  <a:srgbClr val="FF0000"/>
                </a:solidFill>
                <a:latin typeface="Courier New" panose="02070309020205020404" pitchFamily="49" charset="0"/>
              </a:rPr>
              <a:t>CELAS   8004    K       2014    4       8001    4        </a:t>
            </a:r>
          </a:p>
          <a:p>
            <a:r>
              <a:rPr lang="pt-BR" sz="1400" dirty="0">
                <a:solidFill>
                  <a:srgbClr val="FF0000"/>
                </a:solidFill>
                <a:latin typeface="Courier New" panose="02070309020205020404" pitchFamily="49" charset="0"/>
              </a:rPr>
              <a:t>CELAS   8005    1e15    2014    5       8001    5        </a:t>
            </a:r>
          </a:p>
          <a:p>
            <a:r>
              <a:rPr lang="pt-BR" sz="1400" dirty="0">
                <a:solidFill>
                  <a:srgbClr val="FF0000"/>
                </a:solidFill>
                <a:latin typeface="Courier New" panose="02070309020205020404" pitchFamily="49" charset="0"/>
              </a:rPr>
              <a:t>CELAS   8006    1e15    2014    6       8001    6        </a:t>
            </a:r>
          </a:p>
          <a:p>
            <a:r>
              <a:rPr lang="en-GB" sz="1400" dirty="0">
                <a:solidFill>
                  <a:srgbClr val="000000"/>
                </a:solidFill>
                <a:latin typeface="Courier New" panose="02070309020205020404" pitchFamily="49" charset="0"/>
              </a:rPr>
              <a:t>CBAR    2014    2014    8001    2015    0.008394-0.109410.99396 GGG     </a:t>
            </a:r>
          </a:p>
          <a:p>
            <a:r>
              <a:rPr lang="en-GB" sz="1400" dirty="0">
                <a:solidFill>
                  <a:srgbClr val="000000"/>
                </a:solidFill>
                <a:latin typeface="Courier New" panose="02070309020205020404" pitchFamily="49" charset="0"/>
              </a:rPr>
              <a:t>CBAR    2015    2015    2015    2016    0.008394-0.109410.99396 GGG     </a:t>
            </a:r>
          </a:p>
          <a:p>
            <a:r>
              <a:rPr lang="en-GB" sz="1400" dirty="0">
                <a:solidFill>
                  <a:srgbClr val="000000"/>
                </a:solidFill>
                <a:latin typeface="Courier New" panose="02070309020205020404" pitchFamily="49" charset="0"/>
              </a:rPr>
              <a:t>CBAR    2016    2016    2016    2017    0.008394-0.109410.99396 GGG     </a:t>
            </a:r>
          </a:p>
          <a:p>
            <a:r>
              <a:rPr lang="en-GB" sz="1400" dirty="0">
                <a:solidFill>
                  <a:srgbClr val="000000"/>
                </a:solidFill>
                <a:latin typeface="Courier New" panose="02070309020205020404" pitchFamily="49" charset="0"/>
              </a:rPr>
              <a:t>CBAR    2017    2017    2017    2018    0.008394-0.109410.99396 GGG </a:t>
            </a:r>
          </a:p>
        </p:txBody>
      </p:sp>
    </p:spTree>
    <p:extLst>
      <p:ext uri="{BB962C8B-B14F-4D97-AF65-F5344CB8AC3E}">
        <p14:creationId xmlns:p14="http://schemas.microsoft.com/office/powerpoint/2010/main" val="3625235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15</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err="1">
                <a:latin typeface="Abadi" panose="020B0604020104020204" pitchFamily="34" charset="0"/>
                <a:cs typeface="Times New Roman" panose="02020603050405020304" pitchFamily="18" charset="0"/>
              </a:rPr>
              <a:t>Hinged</a:t>
            </a:r>
            <a:r>
              <a:rPr lang="it-IT" sz="2800" dirty="0">
                <a:latin typeface="Abadi" panose="020B0604020104020204" pitchFamily="34" charset="0"/>
                <a:cs typeface="Times New Roman" panose="02020603050405020304" pitchFamily="18" charset="0"/>
              </a:rPr>
              <a:t> </a:t>
            </a:r>
            <a:r>
              <a:rPr lang="it-IT" sz="2800" dirty="0" err="1">
                <a:latin typeface="Abadi" panose="020B0604020104020204" pitchFamily="34" charset="0"/>
                <a:cs typeface="Times New Roman" panose="02020603050405020304" pitchFamily="18" charset="0"/>
              </a:rPr>
              <a:t>Wingtip</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653034" y="1716321"/>
            <a:ext cx="8719566" cy="923330"/>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algn="just"/>
            <a:r>
              <a:rPr lang="en-GB" sz="2000" kern="0" dirty="0">
                <a:solidFill>
                  <a:schemeClr val="tx1"/>
                </a:solidFill>
                <a:latin typeface="Abadi" panose="020B0604020104020204" pitchFamily="34" charset="0"/>
                <a:cs typeface="Times New Roman" panose="02020603050405020304" pitchFamily="18" charset="0"/>
              </a:rPr>
              <a:t>By analysing the trim in cruise it is evident that the implemented idea works as the wingtip folds independently </a:t>
            </a:r>
            <a:r>
              <a:rPr lang="en-GB" sz="2000" kern="0" dirty="0" err="1">
                <a:solidFill>
                  <a:schemeClr val="tx1"/>
                </a:solidFill>
                <a:latin typeface="Abadi" panose="020B0604020104020204" pitchFamily="34" charset="0"/>
                <a:cs typeface="Times New Roman" panose="02020603050405020304" pitchFamily="18" charset="0"/>
              </a:rPr>
              <a:t>wrt</a:t>
            </a:r>
            <a:r>
              <a:rPr lang="en-GB" sz="2000" kern="0" dirty="0">
                <a:solidFill>
                  <a:schemeClr val="tx1"/>
                </a:solidFill>
                <a:latin typeface="Abadi" panose="020B0604020104020204" pitchFamily="34" charset="0"/>
                <a:cs typeface="Times New Roman" panose="02020603050405020304" pitchFamily="18" charset="0"/>
              </a:rPr>
              <a:t> the remaining part of the wing:</a:t>
            </a:r>
          </a:p>
          <a:p>
            <a:pPr marL="342900" indent="-342900" algn="just">
              <a:buFont typeface="Arial" panose="020B0604020202020204" pitchFamily="34" charset="0"/>
              <a:buChar char="•"/>
            </a:pPr>
            <a:endParaRPr lang="en-GB" sz="2000" kern="0" dirty="0">
              <a:solidFill>
                <a:schemeClr val="tx1"/>
              </a:solidFill>
              <a:latin typeface="Abadi" panose="020B0604020104020204" pitchFamily="34"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762000" y="1297941"/>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magine 2" descr="Immagine che contiene mappa, testo, disegnando&#10;&#10;Descrizione generata automaticamente">
            <a:extLst>
              <a:ext uri="{FF2B5EF4-FFF2-40B4-BE49-F238E27FC236}">
                <a16:creationId xmlns:a16="http://schemas.microsoft.com/office/drawing/2014/main" id="{5AE401C1-2854-444B-879F-CCC3C438B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3766" y="2438400"/>
            <a:ext cx="6738467" cy="3639603"/>
          </a:xfrm>
          <a:prstGeom prst="rect">
            <a:avLst/>
          </a:prstGeom>
        </p:spPr>
      </p:pic>
    </p:spTree>
    <p:extLst>
      <p:ext uri="{BB962C8B-B14F-4D97-AF65-F5344CB8AC3E}">
        <p14:creationId xmlns:p14="http://schemas.microsoft.com/office/powerpoint/2010/main" val="1403424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16</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1873712" y="318980"/>
            <a:ext cx="6158573" cy="430887"/>
          </a:xfrm>
        </p:spPr>
        <p:txBody>
          <a:bodyPr/>
          <a:lstStyle/>
          <a:p>
            <a:pPr algn="ctr"/>
            <a:r>
              <a:rPr lang="en-GB" sz="2800" dirty="0">
                <a:latin typeface="Abadi" panose="020B0604020104020204" pitchFamily="34" charset="0"/>
                <a:cs typeface="Times New Roman" panose="02020603050405020304" pitchFamily="18" charset="0"/>
              </a:rPr>
              <a:t>Hinge Position and Rotational Stiffness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526138" y="2206472"/>
            <a:ext cx="8853720" cy="3108543"/>
          </a:xfrm>
          <a:prstGeom prst="rect">
            <a:avLst/>
          </a:prstGeom>
        </p:spPr>
        <p:txBody>
          <a:bodyPr wrap="square">
            <a:spAutoFit/>
          </a:bodyPr>
          <a:lstStyle/>
          <a:p>
            <a:pPr algn="just"/>
            <a:r>
              <a:rPr lang="en-GB" sz="2000" dirty="0">
                <a:latin typeface="Abadi" panose="020B0604020104020204" pitchFamily="34" charset="0"/>
              </a:rPr>
              <a:t>Different hinge position were then taken into consideration: </a:t>
            </a:r>
            <a:endParaRPr lang="en-GB" sz="900" dirty="0">
              <a:latin typeface="Abadi" panose="020B0604020104020204" pitchFamily="34" charset="0"/>
            </a:endParaRPr>
          </a:p>
          <a:p>
            <a:pPr algn="just"/>
            <a:endParaRPr lang="en-GB" sz="800" dirty="0">
              <a:latin typeface="Abadi" panose="020B0604020104020204" pitchFamily="34" charset="0"/>
            </a:endParaRPr>
          </a:p>
          <a:p>
            <a:pPr marL="285750" indent="-285750" algn="just">
              <a:buFont typeface="Arial" panose="020B0604020202020204" pitchFamily="34" charset="0"/>
              <a:buChar char="•"/>
            </a:pPr>
            <a:r>
              <a:rPr lang="en-GB" sz="2000" dirty="0">
                <a:latin typeface="Courier New" panose="02070309020205020404" pitchFamily="49" charset="0"/>
                <a:cs typeface="Courier New" panose="02070309020205020404" pitchFamily="49" charset="0"/>
              </a:rPr>
              <a:t>75%, 81%, 84%, 88%, 93% </a:t>
            </a:r>
            <a:r>
              <a:rPr lang="en-GB" sz="2000" dirty="0">
                <a:latin typeface="Abadi" panose="020B0604020104020204" pitchFamily="34" charset="0"/>
              </a:rPr>
              <a:t>of the wingspan</a:t>
            </a:r>
          </a:p>
          <a:p>
            <a:pPr marL="285750" indent="-285750" algn="just">
              <a:buFont typeface="Arial" panose="020B0604020202020204" pitchFamily="34" charset="0"/>
              <a:buChar char="•"/>
            </a:pPr>
            <a:endParaRPr lang="en-GB" sz="2000" dirty="0">
              <a:latin typeface="Abadi" panose="020B0604020104020204" pitchFamily="34" charset="0"/>
            </a:endParaRPr>
          </a:p>
          <a:p>
            <a:pPr algn="just"/>
            <a:r>
              <a:rPr lang="en-GB" sz="2000" dirty="0">
                <a:latin typeface="Abadi" panose="020B0604020104020204" pitchFamily="34" charset="0"/>
              </a:rPr>
              <a:t>And different values for the rotational stiffnesses too:</a:t>
            </a:r>
            <a:endParaRPr lang="en-GB" sz="900" dirty="0">
              <a:latin typeface="Abadi" panose="020B0604020104020204" pitchFamily="34" charset="0"/>
            </a:endParaRPr>
          </a:p>
          <a:p>
            <a:pPr algn="just"/>
            <a:endParaRPr lang="en-GB" sz="800" dirty="0">
              <a:latin typeface="Abadi" panose="020B0604020104020204" pitchFamily="34" charset="0"/>
            </a:endParaRPr>
          </a:p>
          <a:p>
            <a:pPr marL="285750" indent="-285750" algn="just">
              <a:buFont typeface="Arial" panose="020B0604020202020204" pitchFamily="34" charset="0"/>
              <a:buChar char="•"/>
            </a:pPr>
            <a:r>
              <a:rPr lang="en-GB" sz="2000" dirty="0">
                <a:latin typeface="Courier New" panose="02070309020205020404" pitchFamily="49" charset="0"/>
                <a:cs typeface="Courier New" panose="02070309020205020404" pitchFamily="49" charset="0"/>
              </a:rPr>
              <a:t>1e+03 Nm/rad, 1e+04 Nm/rad, 1e+05 Nm/rad, 1e+06 Nm/rad</a:t>
            </a:r>
          </a:p>
          <a:p>
            <a:pPr marL="285750" indent="-285750" algn="just">
              <a:buFont typeface="Arial" panose="020B0604020202020204" pitchFamily="34" charset="0"/>
              <a:buChar char="•"/>
            </a:pPr>
            <a:endParaRPr lang="en-GB" sz="2000" dirty="0">
              <a:latin typeface="Abadi" panose="020B0604020104020204" pitchFamily="34" charset="0"/>
            </a:endParaRPr>
          </a:p>
          <a:p>
            <a:pPr algn="just"/>
            <a:r>
              <a:rPr lang="en-GB" sz="2000" dirty="0">
                <a:latin typeface="Abadi" panose="020B0604020104020204" pitchFamily="34" charset="0"/>
              </a:rPr>
              <a:t>Too low values for the rotational stiffness showed numerical problems and thus weren’t taken into consideration.</a:t>
            </a:r>
          </a:p>
          <a:p>
            <a:pPr marL="285750" indent="-285750" algn="just">
              <a:buFont typeface="Arial" panose="020B0604020202020204" pitchFamily="34" charset="0"/>
              <a:buChar char="•"/>
            </a:pPr>
            <a:endParaRPr lang="en-GB" sz="2000"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261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17</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Trim Best Results - Cruise</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387358"/>
            <a:ext cx="8753220" cy="707886"/>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For the sake of clarity among all the configurations only the best one are now presented and compared with the baseline model (no hinge, normal wingspan)</a:t>
            </a:r>
          </a:p>
        </p:txBody>
      </p:sp>
      <p:pic>
        <p:nvPicPr>
          <p:cNvPr id="4" name="Immagine 3" descr="Immagine che contiene tavolo&#10;&#10;Descrizione generata automaticamente">
            <a:extLst>
              <a:ext uri="{FF2B5EF4-FFF2-40B4-BE49-F238E27FC236}">
                <a16:creationId xmlns:a16="http://schemas.microsoft.com/office/drawing/2014/main" id="{FD9C880F-00D7-446B-99A9-4CB5BAA94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79766"/>
            <a:ext cx="7857219" cy="3830395"/>
          </a:xfrm>
          <a:prstGeom prst="rect">
            <a:avLst/>
          </a:prstGeom>
        </p:spPr>
      </p:pic>
    </p:spTree>
    <p:extLst>
      <p:ext uri="{BB962C8B-B14F-4D97-AF65-F5344CB8AC3E}">
        <p14:creationId xmlns:p14="http://schemas.microsoft.com/office/powerpoint/2010/main" val="1596558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18</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Trim Best Results - Cruise</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descr="Immagine che contiene orologio&#10;&#10;Descrizione generata automaticamente">
            <a:extLst>
              <a:ext uri="{FF2B5EF4-FFF2-40B4-BE49-F238E27FC236}">
                <a16:creationId xmlns:a16="http://schemas.microsoft.com/office/drawing/2014/main" id="{AFC7C221-B9F1-4A2B-9397-C5D803EE4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133600"/>
            <a:ext cx="8131796" cy="3964250"/>
          </a:xfrm>
          <a:prstGeom prst="rect">
            <a:avLst/>
          </a:prstGeom>
        </p:spPr>
      </p:pic>
      <p:sp>
        <p:nvSpPr>
          <p:cNvPr id="12" name="CasellaDiTesto 11">
            <a:extLst>
              <a:ext uri="{FF2B5EF4-FFF2-40B4-BE49-F238E27FC236}">
                <a16:creationId xmlns:a16="http://schemas.microsoft.com/office/drawing/2014/main" id="{DACF1D82-B935-42A5-8494-BD8ADA5B06ED}"/>
              </a:ext>
            </a:extLst>
          </p:cNvPr>
          <p:cNvSpPr txBox="1"/>
          <p:nvPr/>
        </p:nvSpPr>
        <p:spPr>
          <a:xfrm>
            <a:off x="6150800" y="3056930"/>
            <a:ext cx="2688400" cy="1200329"/>
          </a:xfrm>
          <a:prstGeom prst="rect">
            <a:avLst/>
          </a:prstGeom>
          <a:noFill/>
        </p:spPr>
        <p:txBody>
          <a:bodyPr wrap="square" rtlCol="0">
            <a:spAutoFit/>
          </a:bodyPr>
          <a:lstStyle/>
          <a:p>
            <a:r>
              <a:rPr lang="en-GB" dirty="0"/>
              <a:t>WRBM comparison:</a:t>
            </a:r>
          </a:p>
          <a:p>
            <a:pPr marL="285750" indent="-285750">
              <a:buFont typeface="Arial" panose="020B0604020202020204" pitchFamily="34" charset="0"/>
              <a:buChar char="•"/>
            </a:pPr>
            <a:r>
              <a:rPr lang="en-GB" dirty="0">
                <a:solidFill>
                  <a:srgbClr val="FC9204"/>
                </a:solidFill>
              </a:rPr>
              <a:t>- 1%, </a:t>
            </a:r>
          </a:p>
          <a:p>
            <a:pPr marL="285750" indent="-285750">
              <a:buFont typeface="Arial" panose="020B0604020202020204" pitchFamily="34" charset="0"/>
              <a:buChar char="•"/>
            </a:pPr>
            <a:r>
              <a:rPr lang="en-GB" dirty="0">
                <a:solidFill>
                  <a:srgbClr val="FF0000"/>
                </a:solidFill>
              </a:rPr>
              <a:t>- 7%</a:t>
            </a:r>
          </a:p>
          <a:p>
            <a:r>
              <a:rPr lang="en-GB" dirty="0"/>
              <a:t>(</a:t>
            </a:r>
            <a:r>
              <a:rPr lang="en-GB" dirty="0" err="1"/>
              <a:t>wrt</a:t>
            </a:r>
            <a:r>
              <a:rPr lang="en-GB" dirty="0"/>
              <a:t> baseline)</a:t>
            </a:r>
          </a:p>
        </p:txBody>
      </p:sp>
      <p:sp>
        <p:nvSpPr>
          <p:cNvPr id="14" name="Rettangolo 13">
            <a:extLst>
              <a:ext uri="{FF2B5EF4-FFF2-40B4-BE49-F238E27FC236}">
                <a16:creationId xmlns:a16="http://schemas.microsoft.com/office/drawing/2014/main" id="{8BEC9EC1-027F-4D0B-B22B-A0F373B829B7}"/>
              </a:ext>
            </a:extLst>
          </p:cNvPr>
          <p:cNvSpPr/>
          <p:nvPr/>
        </p:nvSpPr>
        <p:spPr>
          <a:xfrm>
            <a:off x="499745" y="1387358"/>
            <a:ext cx="8753220" cy="707886"/>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For the sake of clarity among all the configurations only the best one are now presented and compared with the baseline model (no hinge, normal wingspan)</a:t>
            </a:r>
          </a:p>
        </p:txBody>
      </p:sp>
    </p:spTree>
    <p:extLst>
      <p:ext uri="{BB962C8B-B14F-4D97-AF65-F5344CB8AC3E}">
        <p14:creationId xmlns:p14="http://schemas.microsoft.com/office/powerpoint/2010/main" val="5751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19</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Trim Best Results – 2g Pull-up</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magine 6" descr="Immagine che contiene tavolo&#10;&#10;Descrizione generata automaticamente">
            <a:extLst>
              <a:ext uri="{FF2B5EF4-FFF2-40B4-BE49-F238E27FC236}">
                <a16:creationId xmlns:a16="http://schemas.microsoft.com/office/drawing/2014/main" id="{C3F67496-6FA4-4D07-B79F-9A6E42324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80861"/>
            <a:ext cx="8122597" cy="3959766"/>
          </a:xfrm>
          <a:prstGeom prst="rect">
            <a:avLst/>
          </a:prstGeom>
        </p:spPr>
      </p:pic>
      <p:sp>
        <p:nvSpPr>
          <p:cNvPr id="12" name="Rettangolo 11">
            <a:extLst>
              <a:ext uri="{FF2B5EF4-FFF2-40B4-BE49-F238E27FC236}">
                <a16:creationId xmlns:a16="http://schemas.microsoft.com/office/drawing/2014/main" id="{E8F7E620-B2C1-4089-95B7-13835B6A9C89}"/>
              </a:ext>
            </a:extLst>
          </p:cNvPr>
          <p:cNvSpPr/>
          <p:nvPr/>
        </p:nvSpPr>
        <p:spPr>
          <a:xfrm>
            <a:off x="652145" y="1624280"/>
            <a:ext cx="8667039" cy="400110"/>
          </a:xfrm>
          <a:prstGeom prst="rect">
            <a:avLst/>
          </a:prstGeom>
        </p:spPr>
        <p:txBody>
          <a:bodyPr wrap="square">
            <a:spAutoFit/>
          </a:bodyPr>
          <a:lstStyle/>
          <a:p>
            <a:pPr algn="just"/>
            <a:endParaRPr lang="en-GB" sz="2000" kern="0" dirty="0">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2094133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D0CB702F-48A5-4CE8-8B8A-A96046B3BF3C}"/>
              </a:ext>
            </a:extLst>
          </p:cNvPr>
          <p:cNvSpPr txBox="1">
            <a:spLocks/>
          </p:cNvSpPr>
          <p:nvPr/>
        </p:nvSpPr>
        <p:spPr>
          <a:xfrm>
            <a:off x="3568446" y="4202430"/>
            <a:ext cx="5487205" cy="492443"/>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algn="ctr"/>
            <a:endParaRPr lang="en-US" sz="1600" kern="0" dirty="0">
              <a:solidFill>
                <a:schemeClr val="tx1"/>
              </a:solidFill>
              <a:latin typeface="Abadi" panose="020B0604020104020204" pitchFamily="34"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1988013" y="331113"/>
            <a:ext cx="5929973" cy="492443"/>
          </a:xfrm>
        </p:spPr>
        <p:txBody>
          <a:bodyPr/>
          <a:lstStyle/>
          <a:p>
            <a:pPr algn="ctr"/>
            <a:r>
              <a:rPr lang="en-GB" dirty="0">
                <a:latin typeface="Abadi" panose="020B0604020104020204" pitchFamily="34" charset="0"/>
                <a:cs typeface="Times New Roman" panose="02020603050405020304" pitchFamily="18" charset="0"/>
              </a:rPr>
              <a:t>The Hinged Wingtip</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228600" y="1686733"/>
            <a:ext cx="4724400" cy="1354217"/>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algn="r"/>
            <a:r>
              <a:rPr lang="en-GB" sz="2200" kern="0" dirty="0">
                <a:solidFill>
                  <a:schemeClr val="tx1"/>
                </a:solidFill>
                <a:latin typeface="Abadi" panose="020B0604020104020204" pitchFamily="34" charset="0"/>
                <a:cs typeface="Times New Roman" panose="02020603050405020304" pitchFamily="18" charset="0"/>
              </a:rPr>
              <a:t>Folding wingtips are well known in aeronautics, they have been mainly exploited to save up space in aircraft carriers</a:t>
            </a:r>
            <a:r>
              <a:rPr lang="it-IT" sz="2200" kern="0" dirty="0">
                <a:solidFill>
                  <a:schemeClr val="tx1"/>
                </a:solidFill>
                <a:latin typeface="Abadi" panose="020B0604020104020204" pitchFamily="34" charset="0"/>
                <a:cs typeface="Times New Roman" panose="02020603050405020304" pitchFamily="18" charset="0"/>
              </a:rPr>
              <a:t>. </a:t>
            </a:r>
          </a:p>
        </p:txBody>
      </p:sp>
      <p:cxnSp>
        <p:nvCxnSpPr>
          <p:cNvPr id="7" name="Straight Connector 18">
            <a:extLst>
              <a:ext uri="{FF2B5EF4-FFF2-40B4-BE49-F238E27FC236}">
                <a16:creationId xmlns:a16="http://schemas.microsoft.com/office/drawing/2014/main" id="{4D4DED6F-A4DC-404C-BE20-E211D452EB0A}"/>
              </a:ext>
            </a:extLst>
          </p:cNvPr>
          <p:cNvCxnSpPr>
            <a:cxnSpLocks/>
          </p:cNvCxnSpPr>
          <p:nvPr/>
        </p:nvCxnSpPr>
        <p:spPr>
          <a:xfrm>
            <a:off x="457200" y="3810000"/>
            <a:ext cx="8828530"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Immagine 13" descr="Immagine che contiene esterni, aeroplano, rampa, aeroporto&#10;&#10;Descrizione generata automaticamente">
            <a:extLst>
              <a:ext uri="{FF2B5EF4-FFF2-40B4-BE49-F238E27FC236}">
                <a16:creationId xmlns:a16="http://schemas.microsoft.com/office/drawing/2014/main" id="{D69ADF62-E2FE-4EE7-8BAF-A110E36DF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828" y="4038600"/>
            <a:ext cx="4311172" cy="2503170"/>
          </a:xfrm>
          <a:prstGeom prst="rect">
            <a:avLst/>
          </a:prstGeom>
        </p:spPr>
      </p:pic>
      <p:sp>
        <p:nvSpPr>
          <p:cNvPr id="18" name="CasellaDiTesto 17">
            <a:extLst>
              <a:ext uri="{FF2B5EF4-FFF2-40B4-BE49-F238E27FC236}">
                <a16:creationId xmlns:a16="http://schemas.microsoft.com/office/drawing/2014/main" id="{ED63CA74-5687-43E0-9410-6C32A8723193}"/>
              </a:ext>
            </a:extLst>
          </p:cNvPr>
          <p:cNvSpPr txBox="1"/>
          <p:nvPr/>
        </p:nvSpPr>
        <p:spPr>
          <a:xfrm>
            <a:off x="5257800" y="4397633"/>
            <a:ext cx="4027930" cy="1785104"/>
          </a:xfrm>
          <a:prstGeom prst="rect">
            <a:avLst/>
          </a:prstGeom>
          <a:noFill/>
        </p:spPr>
        <p:txBody>
          <a:bodyPr wrap="square" rtlCol="0">
            <a:spAutoFit/>
          </a:bodyPr>
          <a:lstStyle/>
          <a:p>
            <a:r>
              <a:rPr lang="en-GB" sz="2200" kern="0" dirty="0">
                <a:latin typeface="Abadi" panose="020B0604020104020204" pitchFamily="34" charset="0"/>
                <a:cs typeface="Times New Roman" panose="02020603050405020304" pitchFamily="18" charset="0"/>
              </a:rPr>
              <a:t>Even civil aviation is starting to consider them, as the new B777 proves. The challenge is now exploiting this feature to obtain further advantages</a:t>
            </a:r>
            <a:r>
              <a:rPr lang="it-IT" sz="2200" kern="0" dirty="0">
                <a:latin typeface="Abadi" panose="020B0604020104020204" pitchFamily="34" charset="0"/>
                <a:cs typeface="Times New Roman" panose="02020603050405020304" pitchFamily="18" charset="0"/>
              </a:rPr>
              <a:t>. </a:t>
            </a:r>
          </a:p>
        </p:txBody>
      </p:sp>
      <p:pic>
        <p:nvPicPr>
          <p:cNvPr id="21" name="Immagine 20" descr="Immagine che contiene esterni, aeroplano, strada, sedendo&#10;&#10;Descrizione generata automaticamente">
            <a:extLst>
              <a:ext uri="{FF2B5EF4-FFF2-40B4-BE49-F238E27FC236}">
                <a16:creationId xmlns:a16="http://schemas.microsoft.com/office/drawing/2014/main" id="{9B471EDD-E964-4CC0-BD6B-BD0A35623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799" y="1332476"/>
            <a:ext cx="3797851" cy="2208402"/>
          </a:xfrm>
          <a:prstGeom prst="rect">
            <a:avLst/>
          </a:prstGeom>
        </p:spPr>
      </p:pic>
    </p:spTree>
    <p:extLst>
      <p:ext uri="{BB962C8B-B14F-4D97-AF65-F5344CB8AC3E}">
        <p14:creationId xmlns:p14="http://schemas.microsoft.com/office/powerpoint/2010/main" val="4241042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20</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Trim Best Results – 2g Pull-up</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E8F7E620-B2C1-4089-95B7-13835B6A9C89}"/>
              </a:ext>
            </a:extLst>
          </p:cNvPr>
          <p:cNvSpPr/>
          <p:nvPr/>
        </p:nvSpPr>
        <p:spPr>
          <a:xfrm>
            <a:off x="652145" y="1624280"/>
            <a:ext cx="8667039" cy="400110"/>
          </a:xfrm>
          <a:prstGeom prst="rect">
            <a:avLst/>
          </a:prstGeom>
        </p:spPr>
        <p:txBody>
          <a:bodyPr wrap="square">
            <a:spAutoFit/>
          </a:bodyPr>
          <a:lstStyle/>
          <a:p>
            <a:pPr algn="just"/>
            <a:endParaRPr lang="en-GB" sz="2000" kern="0" dirty="0">
              <a:latin typeface="Abadi" panose="020B0604020104020204" pitchFamily="34" charset="0"/>
              <a:cs typeface="Times New Roman" panose="02020603050405020304" pitchFamily="18" charset="0"/>
            </a:endParaRPr>
          </a:p>
        </p:txBody>
      </p:sp>
      <p:pic>
        <p:nvPicPr>
          <p:cNvPr id="10" name="Immagine 9">
            <a:extLst>
              <a:ext uri="{FF2B5EF4-FFF2-40B4-BE49-F238E27FC236}">
                <a16:creationId xmlns:a16="http://schemas.microsoft.com/office/drawing/2014/main" id="{FABA16F8-90C8-4CF1-9B5D-193DF53166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816" y="1780861"/>
            <a:ext cx="8122597" cy="3959766"/>
          </a:xfrm>
          <a:prstGeom prst="rect">
            <a:avLst/>
          </a:prstGeom>
        </p:spPr>
      </p:pic>
      <p:sp>
        <p:nvSpPr>
          <p:cNvPr id="13" name="CasellaDiTesto 12">
            <a:extLst>
              <a:ext uri="{FF2B5EF4-FFF2-40B4-BE49-F238E27FC236}">
                <a16:creationId xmlns:a16="http://schemas.microsoft.com/office/drawing/2014/main" id="{F25A4ABF-B2A1-4432-A10D-53BE267500D3}"/>
              </a:ext>
            </a:extLst>
          </p:cNvPr>
          <p:cNvSpPr txBox="1"/>
          <p:nvPr/>
        </p:nvSpPr>
        <p:spPr>
          <a:xfrm>
            <a:off x="6338372" y="2704475"/>
            <a:ext cx="2688400" cy="1200329"/>
          </a:xfrm>
          <a:prstGeom prst="rect">
            <a:avLst/>
          </a:prstGeom>
          <a:noFill/>
        </p:spPr>
        <p:txBody>
          <a:bodyPr wrap="square" rtlCol="0">
            <a:spAutoFit/>
          </a:bodyPr>
          <a:lstStyle/>
          <a:p>
            <a:r>
              <a:rPr lang="en-GB" dirty="0"/>
              <a:t>Max WRBM comparison:</a:t>
            </a:r>
          </a:p>
          <a:p>
            <a:pPr marL="285750" indent="-285750">
              <a:buFont typeface="Arial" panose="020B0604020202020204" pitchFamily="34" charset="0"/>
              <a:buChar char="•"/>
            </a:pPr>
            <a:r>
              <a:rPr lang="en-GB" dirty="0">
                <a:solidFill>
                  <a:srgbClr val="FC9204"/>
                </a:solidFill>
              </a:rPr>
              <a:t>+ 11% </a:t>
            </a:r>
          </a:p>
          <a:p>
            <a:pPr marL="285750" indent="-285750">
              <a:buFont typeface="Arial" panose="020B0604020202020204" pitchFamily="34" charset="0"/>
              <a:buChar char="•"/>
            </a:pPr>
            <a:r>
              <a:rPr lang="en-GB" dirty="0">
                <a:solidFill>
                  <a:srgbClr val="FF0000"/>
                </a:solidFill>
              </a:rPr>
              <a:t>+ 3.8%</a:t>
            </a:r>
          </a:p>
          <a:p>
            <a:r>
              <a:rPr lang="en-GB" dirty="0"/>
              <a:t>(</a:t>
            </a:r>
            <a:r>
              <a:rPr lang="en-GB" dirty="0" err="1"/>
              <a:t>wrt</a:t>
            </a:r>
            <a:r>
              <a:rPr lang="en-GB" dirty="0"/>
              <a:t> baseline)</a:t>
            </a:r>
          </a:p>
        </p:txBody>
      </p:sp>
    </p:spTree>
    <p:extLst>
      <p:ext uri="{BB962C8B-B14F-4D97-AF65-F5344CB8AC3E}">
        <p14:creationId xmlns:p14="http://schemas.microsoft.com/office/powerpoint/2010/main" val="3014799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mappa, testo&#10;&#10;Descrizione generata automaticamente">
            <a:extLst>
              <a:ext uri="{FF2B5EF4-FFF2-40B4-BE49-F238E27FC236}">
                <a16:creationId xmlns:a16="http://schemas.microsoft.com/office/drawing/2014/main" id="{9C6E279F-6147-4984-9272-2B8A7946C0F5}"/>
              </a:ext>
            </a:extLst>
          </p:cNvPr>
          <p:cNvPicPr>
            <a:picLocks noChangeAspect="1"/>
          </p:cNvPicPr>
          <p:nvPr/>
        </p:nvPicPr>
        <p:blipFill rotWithShape="1">
          <a:blip r:embed="rId2">
            <a:extLst>
              <a:ext uri="{28A0092B-C50C-407E-A947-70E740481C1C}">
                <a14:useLocalDpi xmlns:a14="http://schemas.microsoft.com/office/drawing/2010/main" val="0"/>
              </a:ext>
            </a:extLst>
          </a:blip>
          <a:srcRect l="5601" t="2699" r="7050"/>
          <a:stretch/>
        </p:blipFill>
        <p:spPr>
          <a:xfrm>
            <a:off x="76200" y="1374160"/>
            <a:ext cx="4749743" cy="257931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21</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Hinge Position and Stiffness effects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pic>
        <p:nvPicPr>
          <p:cNvPr id="3" name="Immagine 2" descr="Immagine che contiene mappa, testo&#10;&#10;Descrizione generata automaticamente">
            <a:extLst>
              <a:ext uri="{FF2B5EF4-FFF2-40B4-BE49-F238E27FC236}">
                <a16:creationId xmlns:a16="http://schemas.microsoft.com/office/drawing/2014/main" id="{7FA2B3D3-E91B-45A0-B866-022D529550EB}"/>
              </a:ext>
            </a:extLst>
          </p:cNvPr>
          <p:cNvPicPr>
            <a:picLocks noChangeAspect="1"/>
          </p:cNvPicPr>
          <p:nvPr/>
        </p:nvPicPr>
        <p:blipFill rotWithShape="1">
          <a:blip r:embed="rId3">
            <a:extLst>
              <a:ext uri="{28A0092B-C50C-407E-A947-70E740481C1C}">
                <a14:useLocalDpi xmlns:a14="http://schemas.microsoft.com/office/drawing/2010/main" val="0"/>
              </a:ext>
            </a:extLst>
          </a:blip>
          <a:srcRect l="7184" r="3763"/>
          <a:stretch/>
        </p:blipFill>
        <p:spPr>
          <a:xfrm>
            <a:off x="4825943" y="1315040"/>
            <a:ext cx="4927657" cy="2697550"/>
          </a:xfrm>
          <a:prstGeom prst="rect">
            <a:avLst/>
          </a:prstGeom>
        </p:spPr>
      </p:pic>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407B8811-F90B-4309-99DE-A45BB164B695}"/>
              </a:ext>
            </a:extLst>
          </p:cNvPr>
          <p:cNvSpPr/>
          <p:nvPr/>
        </p:nvSpPr>
        <p:spPr>
          <a:xfrm>
            <a:off x="653034" y="4164442"/>
            <a:ext cx="8615171" cy="2246769"/>
          </a:xfrm>
          <a:prstGeom prst="rect">
            <a:avLst/>
          </a:prstGeom>
        </p:spPr>
        <p:txBody>
          <a:bodyPr wrap="square">
            <a:spAutoFit/>
          </a:bodyPr>
          <a:lstStyle/>
          <a:p>
            <a:pPr marL="342900" indent="-342900" algn="just">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Among the 20 configurations considered the best are those equipped with very low or low stiffnesses</a:t>
            </a:r>
          </a:p>
          <a:p>
            <a:pPr marL="342900" indent="-342900" algn="just">
              <a:buFont typeface="Arial" panose="020B0604020202020204" pitchFamily="34" charset="0"/>
              <a:buChar char="•"/>
            </a:pPr>
            <a:endParaRPr lang="en-GB" sz="2000" kern="0" dirty="0">
              <a:latin typeface="Abadi" panose="020B0604020104020204" pitchFamily="34" charset="0"/>
              <a:cs typeface="Times New Roman" panose="02020603050405020304" pitchFamily="18" charset="0"/>
            </a:endParaRPr>
          </a:p>
          <a:p>
            <a:pPr marL="342900" indent="-342900" algn="just">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Max WRBM shows a similar trend for both flight conditions, except for one case (hinge at 75%), for increasing hinge stiffness or span position</a:t>
            </a:r>
          </a:p>
          <a:p>
            <a:pPr marL="342900" indent="-342900" algn="just">
              <a:buFont typeface="Arial" panose="020B0604020202020204" pitchFamily="34" charset="0"/>
              <a:buChar char="•"/>
            </a:pPr>
            <a:endParaRPr lang="en-GB" sz="2000" kern="0" dirty="0">
              <a:latin typeface="Abadi" panose="020B0604020104020204" pitchFamily="34" charset="0"/>
              <a:cs typeface="Times New Roman" panose="02020603050405020304" pitchFamily="18" charset="0"/>
            </a:endParaRPr>
          </a:p>
          <a:p>
            <a:pPr marL="342900" indent="-342900" algn="just">
              <a:buFont typeface="Arial" panose="020B0604020202020204" pitchFamily="34" charset="0"/>
              <a:buChar char="•"/>
            </a:pPr>
            <a:endParaRPr lang="en-GB" sz="2000" kern="0" dirty="0">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2754177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22</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err="1">
                <a:latin typeface="Abadi" panose="020B0604020104020204" pitchFamily="34" charset="0"/>
                <a:cs typeface="Times New Roman" panose="02020603050405020304" pitchFamily="18" charset="0"/>
              </a:rPr>
              <a:t>Gust</a:t>
            </a:r>
            <a:r>
              <a:rPr lang="it-IT" sz="2800" dirty="0">
                <a:latin typeface="Abadi" panose="020B0604020104020204" pitchFamily="34" charset="0"/>
                <a:cs typeface="Times New Roman" panose="02020603050405020304" pitchFamily="18" charset="0"/>
              </a:rPr>
              <a:t> Best </a:t>
            </a:r>
            <a:r>
              <a:rPr lang="it-IT" sz="2800" dirty="0" err="1">
                <a:latin typeface="Abadi" panose="020B0604020104020204" pitchFamily="34" charset="0"/>
                <a:cs typeface="Times New Roman" panose="02020603050405020304" pitchFamily="18" charset="0"/>
              </a:rPr>
              <a:t>Results</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44255" cy="707886"/>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Gust best configuration are presented for CG vertical displacement and </a:t>
            </a:r>
          </a:p>
          <a:p>
            <a:pPr algn="just"/>
            <a:r>
              <a:rPr lang="en-GB" sz="2000" kern="0" dirty="0">
                <a:latin typeface="Abadi" panose="020B0604020104020204" pitchFamily="34" charset="0"/>
                <a:cs typeface="Times New Roman" panose="02020603050405020304" pitchFamily="18" charset="0"/>
              </a:rPr>
              <a:t>Wing-root Bending Moment evolution with time:</a:t>
            </a:r>
          </a:p>
        </p:txBody>
      </p:sp>
      <p:pic>
        <p:nvPicPr>
          <p:cNvPr id="3" name="Immagine 2" descr="Immagine che contiene tavolo&#10;&#10;Descrizione generata automaticamente">
            <a:extLst>
              <a:ext uri="{FF2B5EF4-FFF2-40B4-BE49-F238E27FC236}">
                <a16:creationId xmlns:a16="http://schemas.microsoft.com/office/drawing/2014/main" id="{382BF484-88A0-44A5-A163-06C53B83A2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34" y="2274624"/>
            <a:ext cx="7838719" cy="3821376"/>
          </a:xfrm>
          <a:prstGeom prst="rect">
            <a:avLst/>
          </a:prstGeom>
        </p:spPr>
      </p:pic>
    </p:spTree>
    <p:extLst>
      <p:ext uri="{BB962C8B-B14F-4D97-AF65-F5344CB8AC3E}">
        <p14:creationId xmlns:p14="http://schemas.microsoft.com/office/powerpoint/2010/main" val="436262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23</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a:latin typeface="Abadi" panose="020B0604020104020204" pitchFamily="34" charset="0"/>
                <a:cs typeface="Times New Roman" panose="02020603050405020304" pitchFamily="18" charset="0"/>
              </a:rPr>
              <a:t>Gust Best Results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44255" cy="707886"/>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Gust best configuration are presented for CG vertical displacement and </a:t>
            </a:r>
          </a:p>
          <a:p>
            <a:pPr algn="just"/>
            <a:r>
              <a:rPr lang="en-GB" sz="2000" kern="0" dirty="0">
                <a:latin typeface="Abadi" panose="020B0604020104020204" pitchFamily="34" charset="0"/>
                <a:cs typeface="Times New Roman" panose="02020603050405020304" pitchFamily="18" charset="0"/>
              </a:rPr>
              <a:t>Wing-root Bending Moment evolution with time:</a:t>
            </a:r>
          </a:p>
        </p:txBody>
      </p:sp>
      <p:pic>
        <p:nvPicPr>
          <p:cNvPr id="3" name="Immagine 2">
            <a:extLst>
              <a:ext uri="{FF2B5EF4-FFF2-40B4-BE49-F238E27FC236}">
                <a16:creationId xmlns:a16="http://schemas.microsoft.com/office/drawing/2014/main" id="{6E833303-3A9A-4545-B737-B232C8A67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34" y="2253834"/>
            <a:ext cx="7881366" cy="3842166"/>
          </a:xfrm>
          <a:prstGeom prst="rect">
            <a:avLst/>
          </a:prstGeom>
        </p:spPr>
      </p:pic>
      <p:sp>
        <p:nvSpPr>
          <p:cNvPr id="7" name="Rettangolo 6">
            <a:extLst>
              <a:ext uri="{FF2B5EF4-FFF2-40B4-BE49-F238E27FC236}">
                <a16:creationId xmlns:a16="http://schemas.microsoft.com/office/drawing/2014/main" id="{B2B1055C-C139-4311-A413-2606C45F4DA0}"/>
              </a:ext>
            </a:extLst>
          </p:cNvPr>
          <p:cNvSpPr/>
          <p:nvPr/>
        </p:nvSpPr>
        <p:spPr>
          <a:xfrm>
            <a:off x="6290987" y="4739789"/>
            <a:ext cx="3147144" cy="646331"/>
          </a:xfrm>
          <a:prstGeom prst="rect">
            <a:avLst/>
          </a:prstGeom>
        </p:spPr>
        <p:txBody>
          <a:bodyPr wrap="none">
            <a:spAutoFit/>
          </a:bodyPr>
          <a:lstStyle/>
          <a:p>
            <a:r>
              <a:rPr lang="en-GB" dirty="0"/>
              <a:t>Max vertical displacement gain:</a:t>
            </a:r>
          </a:p>
          <a:p>
            <a:r>
              <a:rPr lang="it-IT" dirty="0">
                <a:solidFill>
                  <a:schemeClr val="tx2">
                    <a:lumMod val="75000"/>
                  </a:schemeClr>
                </a:solidFill>
              </a:rPr>
              <a:t>-25%</a:t>
            </a:r>
          </a:p>
        </p:txBody>
      </p:sp>
    </p:spTree>
    <p:extLst>
      <p:ext uri="{BB962C8B-B14F-4D97-AF65-F5344CB8AC3E}">
        <p14:creationId xmlns:p14="http://schemas.microsoft.com/office/powerpoint/2010/main" val="3898776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24</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err="1">
                <a:latin typeface="Abadi" panose="020B0604020104020204" pitchFamily="34" charset="0"/>
                <a:cs typeface="Times New Roman" panose="02020603050405020304" pitchFamily="18" charset="0"/>
              </a:rPr>
              <a:t>Gust</a:t>
            </a:r>
            <a:r>
              <a:rPr lang="it-IT" sz="2800" dirty="0">
                <a:latin typeface="Abadi" panose="020B0604020104020204" pitchFamily="34" charset="0"/>
                <a:cs typeface="Times New Roman" panose="02020603050405020304" pitchFamily="18" charset="0"/>
              </a:rPr>
              <a:t> Best </a:t>
            </a:r>
            <a:r>
              <a:rPr lang="it-IT" sz="2800" dirty="0" err="1">
                <a:latin typeface="Abadi" panose="020B0604020104020204" pitchFamily="34" charset="0"/>
                <a:cs typeface="Times New Roman" panose="02020603050405020304" pitchFamily="18" charset="0"/>
              </a:rPr>
              <a:t>Results</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Immagine 10" descr="Immagine che contiene screenshot&#10;&#10;Descrizione generata automaticamente">
            <a:extLst>
              <a:ext uri="{FF2B5EF4-FFF2-40B4-BE49-F238E27FC236}">
                <a16:creationId xmlns:a16="http://schemas.microsoft.com/office/drawing/2014/main" id="{48C62AEC-4744-401B-8D56-DEA3334FB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34" y="1803755"/>
            <a:ext cx="8513750" cy="4150453"/>
          </a:xfrm>
          <a:prstGeom prst="rect">
            <a:avLst/>
          </a:prstGeom>
        </p:spPr>
      </p:pic>
    </p:spTree>
    <p:extLst>
      <p:ext uri="{BB962C8B-B14F-4D97-AF65-F5344CB8AC3E}">
        <p14:creationId xmlns:p14="http://schemas.microsoft.com/office/powerpoint/2010/main" val="599592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25</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magine 2" descr="Immagine che contiene screenshot, mappa&#10;&#10;Descrizione generata automaticamente">
            <a:extLst>
              <a:ext uri="{FF2B5EF4-FFF2-40B4-BE49-F238E27FC236}">
                <a16:creationId xmlns:a16="http://schemas.microsoft.com/office/drawing/2014/main" id="{7D8F7FCE-547F-4C13-987B-3612E98D3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034" y="1828800"/>
            <a:ext cx="8513750" cy="4150453"/>
          </a:xfrm>
          <a:prstGeom prst="rect">
            <a:avLst/>
          </a:prstGeom>
        </p:spPr>
      </p:pic>
      <p:sp>
        <p:nvSpPr>
          <p:cNvPr id="11" name="Rettangolo 10">
            <a:extLst>
              <a:ext uri="{FF2B5EF4-FFF2-40B4-BE49-F238E27FC236}">
                <a16:creationId xmlns:a16="http://schemas.microsoft.com/office/drawing/2014/main" id="{BE6A3126-7E17-4759-A1E8-83AA6BDDC1FD}"/>
              </a:ext>
            </a:extLst>
          </p:cNvPr>
          <p:cNvSpPr/>
          <p:nvPr/>
        </p:nvSpPr>
        <p:spPr>
          <a:xfrm>
            <a:off x="6477000" y="2753198"/>
            <a:ext cx="4953000" cy="1477328"/>
          </a:xfrm>
          <a:prstGeom prst="rect">
            <a:avLst/>
          </a:prstGeom>
        </p:spPr>
        <p:txBody>
          <a:bodyPr>
            <a:spAutoFit/>
          </a:bodyPr>
          <a:lstStyle/>
          <a:p>
            <a:r>
              <a:rPr lang="en-GB" dirty="0"/>
              <a:t>Max WRBM alleviation:</a:t>
            </a:r>
          </a:p>
          <a:p>
            <a:pPr marL="285750" indent="-285750">
              <a:buFont typeface="Arial" panose="020B0604020202020204" pitchFamily="34" charset="0"/>
              <a:buChar char="•"/>
            </a:pPr>
            <a:r>
              <a:rPr lang="en-GB" dirty="0">
                <a:solidFill>
                  <a:srgbClr val="FC9204"/>
                </a:solidFill>
              </a:rPr>
              <a:t>- 13% </a:t>
            </a:r>
          </a:p>
          <a:p>
            <a:pPr marL="285750" indent="-285750">
              <a:buFont typeface="Arial" panose="020B0604020202020204" pitchFamily="34" charset="0"/>
              <a:buChar char="•"/>
            </a:pPr>
            <a:r>
              <a:rPr lang="en-GB" dirty="0">
                <a:solidFill>
                  <a:srgbClr val="FF0000"/>
                </a:solidFill>
              </a:rPr>
              <a:t>- 17%</a:t>
            </a:r>
          </a:p>
          <a:p>
            <a:r>
              <a:rPr lang="en-GB" dirty="0"/>
              <a:t>(</a:t>
            </a:r>
            <a:r>
              <a:rPr lang="en-GB" dirty="0" err="1"/>
              <a:t>wrt</a:t>
            </a:r>
            <a:r>
              <a:rPr lang="en-GB" dirty="0"/>
              <a:t> baseline)</a:t>
            </a:r>
          </a:p>
          <a:p>
            <a:endParaRPr lang="en-GB" dirty="0">
              <a:solidFill>
                <a:srgbClr val="FF0000"/>
              </a:solidFill>
            </a:endParaRPr>
          </a:p>
        </p:txBody>
      </p:sp>
    </p:spTree>
    <p:extLst>
      <p:ext uri="{BB962C8B-B14F-4D97-AF65-F5344CB8AC3E}">
        <p14:creationId xmlns:p14="http://schemas.microsoft.com/office/powerpoint/2010/main" val="37266006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26</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GB" sz="2800" dirty="0">
                <a:latin typeface="Abadi" panose="020B0604020104020204" pitchFamily="34" charset="0"/>
                <a:cs typeface="Times New Roman" panose="02020603050405020304" pitchFamily="18" charset="0"/>
              </a:rPr>
              <a:t>Hinge Position and Stiffness effects</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400800"/>
            <a:ext cx="889495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magine 2" descr="Immagine che contiene mappa, testo&#10;&#10;Descrizione generata automaticamente">
            <a:extLst>
              <a:ext uri="{FF2B5EF4-FFF2-40B4-BE49-F238E27FC236}">
                <a16:creationId xmlns:a16="http://schemas.microsoft.com/office/drawing/2014/main" id="{5BA628E4-30F2-4913-8F85-617890E50541}"/>
              </a:ext>
            </a:extLst>
          </p:cNvPr>
          <p:cNvPicPr>
            <a:picLocks noChangeAspect="1"/>
          </p:cNvPicPr>
          <p:nvPr/>
        </p:nvPicPr>
        <p:blipFill rotWithShape="1">
          <a:blip r:embed="rId2">
            <a:extLst>
              <a:ext uri="{28A0092B-C50C-407E-A947-70E740481C1C}">
                <a14:useLocalDpi xmlns:a14="http://schemas.microsoft.com/office/drawing/2010/main" val="0"/>
              </a:ext>
            </a:extLst>
          </a:blip>
          <a:srcRect l="5988" r="8511"/>
          <a:stretch/>
        </p:blipFill>
        <p:spPr>
          <a:xfrm>
            <a:off x="4917983" y="1347447"/>
            <a:ext cx="4736520" cy="2700593"/>
          </a:xfrm>
          <a:prstGeom prst="rect">
            <a:avLst/>
          </a:prstGeom>
        </p:spPr>
      </p:pic>
      <p:pic>
        <p:nvPicPr>
          <p:cNvPr id="7" name="Immagine 6" descr="Immagine che contiene mappa, testo&#10;&#10;Descrizione generata automaticamente">
            <a:extLst>
              <a:ext uri="{FF2B5EF4-FFF2-40B4-BE49-F238E27FC236}">
                <a16:creationId xmlns:a16="http://schemas.microsoft.com/office/drawing/2014/main" id="{4C24BBBB-A1EC-4861-9D47-EF79B324A3D4}"/>
              </a:ext>
            </a:extLst>
          </p:cNvPr>
          <p:cNvPicPr>
            <a:picLocks noChangeAspect="1"/>
          </p:cNvPicPr>
          <p:nvPr/>
        </p:nvPicPr>
        <p:blipFill rotWithShape="1">
          <a:blip r:embed="rId3">
            <a:extLst>
              <a:ext uri="{28A0092B-C50C-407E-A947-70E740481C1C}">
                <a14:useLocalDpi xmlns:a14="http://schemas.microsoft.com/office/drawing/2010/main" val="0"/>
              </a:ext>
            </a:extLst>
          </a:blip>
          <a:srcRect l="5068" r="6223"/>
          <a:stretch/>
        </p:blipFill>
        <p:spPr>
          <a:xfrm>
            <a:off x="38892" y="1362895"/>
            <a:ext cx="4914108" cy="2700599"/>
          </a:xfrm>
          <a:prstGeom prst="rect">
            <a:avLst/>
          </a:prstGeom>
        </p:spPr>
      </p:pic>
      <p:cxnSp>
        <p:nvCxnSpPr>
          <p:cNvPr id="12" name="Straight Connector 18">
            <a:extLst>
              <a:ext uri="{FF2B5EF4-FFF2-40B4-BE49-F238E27FC236}">
                <a16:creationId xmlns:a16="http://schemas.microsoft.com/office/drawing/2014/main" id="{DD7779DB-EC38-4396-A002-71D12605D96D}"/>
              </a:ext>
            </a:extLst>
          </p:cNvPr>
          <p:cNvCxnSpPr>
            <a:cxnSpLocks/>
          </p:cNvCxnSpPr>
          <p:nvPr/>
        </p:nvCxnSpPr>
        <p:spPr>
          <a:xfrm flipV="1">
            <a:off x="4953000" y="1362896"/>
            <a:ext cx="0" cy="4733104"/>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ttangolo 14">
            <a:extLst>
              <a:ext uri="{FF2B5EF4-FFF2-40B4-BE49-F238E27FC236}">
                <a16:creationId xmlns:a16="http://schemas.microsoft.com/office/drawing/2014/main" id="{B1ED52DD-A09F-4E00-B58E-A8E86AE2B658}"/>
              </a:ext>
            </a:extLst>
          </p:cNvPr>
          <p:cNvSpPr/>
          <p:nvPr/>
        </p:nvSpPr>
        <p:spPr>
          <a:xfrm>
            <a:off x="412680" y="4418027"/>
            <a:ext cx="4311720" cy="1569660"/>
          </a:xfrm>
          <a:prstGeom prst="rect">
            <a:avLst/>
          </a:prstGeom>
        </p:spPr>
        <p:txBody>
          <a:bodyPr wrap="square">
            <a:spAutoFit/>
          </a:bodyPr>
          <a:lstStyle/>
          <a:p>
            <a:pPr marL="285750" indent="-285750" algn="just">
              <a:buFont typeface="Arial" panose="020B0604020202020204" pitchFamily="34" charset="0"/>
              <a:buChar char="•"/>
            </a:pPr>
            <a:r>
              <a:rPr lang="en-GB" sz="1600" kern="0" dirty="0">
                <a:latin typeface="Abadi" panose="020B0604020104020204" pitchFamily="34" charset="0"/>
                <a:cs typeface="Times New Roman" panose="02020603050405020304" pitchFamily="18" charset="0"/>
              </a:rPr>
              <a:t>High hinge stiffness proved to be better to minimize vertical displacement for all configurations.</a:t>
            </a:r>
          </a:p>
          <a:p>
            <a:pPr marL="285750" indent="-285750" algn="just">
              <a:buFont typeface="Arial" panose="020B0604020202020204" pitchFamily="34" charset="0"/>
              <a:buChar char="•"/>
            </a:pPr>
            <a:endParaRPr lang="en-GB" sz="1600"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sz="1600" kern="0" dirty="0">
                <a:latin typeface="Abadi" panose="020B0604020104020204" pitchFamily="34" charset="0"/>
                <a:cs typeface="Times New Roman" panose="02020603050405020304" pitchFamily="18" charset="0"/>
              </a:rPr>
              <a:t>A correlation between hinge position and stiffness can be noted.</a:t>
            </a:r>
          </a:p>
        </p:txBody>
      </p:sp>
      <p:sp>
        <p:nvSpPr>
          <p:cNvPr id="16" name="Rettangolo 15">
            <a:extLst>
              <a:ext uri="{FF2B5EF4-FFF2-40B4-BE49-F238E27FC236}">
                <a16:creationId xmlns:a16="http://schemas.microsoft.com/office/drawing/2014/main" id="{252A2A2E-9616-441A-9215-4FA011CA7B82}"/>
              </a:ext>
            </a:extLst>
          </p:cNvPr>
          <p:cNvSpPr/>
          <p:nvPr/>
        </p:nvSpPr>
        <p:spPr>
          <a:xfrm>
            <a:off x="5181600" y="4419600"/>
            <a:ext cx="4311720" cy="1569660"/>
          </a:xfrm>
          <a:prstGeom prst="rect">
            <a:avLst/>
          </a:prstGeom>
        </p:spPr>
        <p:txBody>
          <a:bodyPr wrap="square">
            <a:spAutoFit/>
          </a:bodyPr>
          <a:lstStyle/>
          <a:p>
            <a:pPr marL="285750" indent="-285750" algn="just">
              <a:buFont typeface="Arial" panose="020B0604020202020204" pitchFamily="34" charset="0"/>
              <a:buChar char="•"/>
            </a:pPr>
            <a:r>
              <a:rPr lang="en-GB" sz="1600" kern="0" dirty="0">
                <a:latin typeface="Abadi" panose="020B0604020104020204" pitchFamily="34" charset="0"/>
                <a:cs typeface="Times New Roman" panose="02020603050405020304" pitchFamily="18" charset="0"/>
              </a:rPr>
              <a:t>Low hinge stiffness proved to be better to minimize vertical displacement for all configuration.</a:t>
            </a:r>
          </a:p>
          <a:p>
            <a:pPr marL="285750" indent="-285750" algn="just">
              <a:buFont typeface="Arial" panose="020B0604020202020204" pitchFamily="34" charset="0"/>
              <a:buChar char="•"/>
            </a:pPr>
            <a:endParaRPr lang="en-GB" sz="1600"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sz="1600" kern="0" dirty="0">
                <a:latin typeface="Abadi" panose="020B0604020104020204" pitchFamily="34" charset="0"/>
                <a:cs typeface="Times New Roman" panose="02020603050405020304" pitchFamily="18" charset="0"/>
              </a:rPr>
              <a:t>Unfortunately no clear correlation between hinge position and stiffness can be noted. </a:t>
            </a:r>
          </a:p>
        </p:txBody>
      </p:sp>
    </p:spTree>
    <p:extLst>
      <p:ext uri="{BB962C8B-B14F-4D97-AF65-F5344CB8AC3E}">
        <p14:creationId xmlns:p14="http://schemas.microsoft.com/office/powerpoint/2010/main" val="3984395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27</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Conclusions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184355" y="1605789"/>
            <a:ext cx="4692446" cy="4247317"/>
          </a:xfrm>
          <a:prstGeom prst="rect">
            <a:avLst/>
          </a:prstGeom>
        </p:spPr>
        <p:txBody>
          <a:bodyPr wrap="square">
            <a:spAutoFit/>
          </a:bodyPr>
          <a:lstStyle/>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Trim Analysis showed a clear correlation between hinge stiffness and max WRBM, as previous research had found.</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Low stiffness caused the best load response at the wing-root, as expected, while higher stiffness resulted in higher loads.</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Cruise and 2g pull up manoeuvre showed similar trend in load evolution.</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In Cruise case the best configuration lead to load alleviation which was unexpected. </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p:txBody>
      </p:sp>
      <p:cxnSp>
        <p:nvCxnSpPr>
          <p:cNvPr id="11" name="Straight Connector 18">
            <a:extLst>
              <a:ext uri="{FF2B5EF4-FFF2-40B4-BE49-F238E27FC236}">
                <a16:creationId xmlns:a16="http://schemas.microsoft.com/office/drawing/2014/main" id="{7D1CD8BE-40B9-445D-A6AA-04BB89F299FC}"/>
              </a:ext>
            </a:extLst>
          </p:cNvPr>
          <p:cNvCxnSpPr>
            <a:cxnSpLocks/>
          </p:cNvCxnSpPr>
          <p:nvPr/>
        </p:nvCxnSpPr>
        <p:spPr>
          <a:xfrm flipV="1">
            <a:off x="5029200" y="1362896"/>
            <a:ext cx="0" cy="4733104"/>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ttangolo 11">
            <a:extLst>
              <a:ext uri="{FF2B5EF4-FFF2-40B4-BE49-F238E27FC236}">
                <a16:creationId xmlns:a16="http://schemas.microsoft.com/office/drawing/2014/main" id="{65FB58E1-8F27-430A-A9EE-550F06EE7AAE}"/>
              </a:ext>
            </a:extLst>
          </p:cNvPr>
          <p:cNvSpPr/>
          <p:nvPr/>
        </p:nvSpPr>
        <p:spPr>
          <a:xfrm>
            <a:off x="5046972" y="1469910"/>
            <a:ext cx="4692446" cy="4524315"/>
          </a:xfrm>
          <a:prstGeom prst="rect">
            <a:avLst/>
          </a:prstGeom>
        </p:spPr>
        <p:txBody>
          <a:bodyPr wrap="square">
            <a:spAutoFit/>
          </a:bodyPr>
          <a:lstStyle/>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Gust analysis showed load alleviation for each hinge configuration considered, but no clear correlation between hinge stiffness and position was found.</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However, low stiffness was again responsible for the best response, as expected.</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The hinged device configuration proved to be beneficial for vertical displacement relief.</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a:p>
            <a:pPr marL="285750" indent="-285750" algn="just">
              <a:buFont typeface="Arial" panose="020B0604020202020204" pitchFamily="34" charset="0"/>
              <a:buChar char="•"/>
            </a:pPr>
            <a:r>
              <a:rPr lang="en-GB" kern="0" dirty="0">
                <a:latin typeface="Abadi" panose="020B0604020104020204" pitchFamily="34" charset="0"/>
                <a:cs typeface="Times New Roman" panose="02020603050405020304" pitchFamily="18" charset="0"/>
              </a:rPr>
              <a:t>As showed, higher stiffness lead to slightly better response in this case.</a:t>
            </a:r>
          </a:p>
          <a:p>
            <a:pPr marL="285750" indent="-285750" algn="just">
              <a:buFont typeface="Arial" panose="020B0604020202020204" pitchFamily="34" charset="0"/>
              <a:buChar char="•"/>
            </a:pPr>
            <a:endParaRPr lang="en-GB" kern="0" dirty="0">
              <a:latin typeface="Abadi" panose="020B0604020104020204" pitchFamily="34" charset="0"/>
              <a:cs typeface="Times New Roman" panose="02020603050405020304" pitchFamily="18" charset="0"/>
            </a:endParaRPr>
          </a:p>
        </p:txBody>
      </p:sp>
    </p:spTree>
    <p:extLst>
      <p:ext uri="{BB962C8B-B14F-4D97-AF65-F5344CB8AC3E}">
        <p14:creationId xmlns:p14="http://schemas.microsoft.com/office/powerpoint/2010/main" val="2346701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2362200"/>
            <a:ext cx="4724400" cy="936154"/>
          </a:xfrm>
          <a:prstGeom prst="rect">
            <a:avLst/>
          </a:prstGeom>
        </p:spPr>
        <p:txBody>
          <a:bodyPr vert="horz" wrap="square" lIns="0" tIns="12700" rIns="0" bIns="0" rtlCol="0">
            <a:spAutoFit/>
          </a:bodyPr>
          <a:lstStyle/>
          <a:p>
            <a:pPr marL="12700" algn="ctr">
              <a:lnSpc>
                <a:spcPct val="100000"/>
              </a:lnSpc>
              <a:spcBef>
                <a:spcPts val="100"/>
              </a:spcBef>
            </a:pPr>
            <a:br>
              <a:rPr lang="it-IT" sz="3000" dirty="0">
                <a:latin typeface="Times New Roman" panose="02020603050405020304" pitchFamily="18" charset="0"/>
                <a:cs typeface="Times New Roman" panose="02020603050405020304" pitchFamily="18" charset="0"/>
              </a:rPr>
            </a:br>
            <a:r>
              <a:rPr lang="it-IT" sz="3000" dirty="0">
                <a:latin typeface="Times New Roman" panose="02020603050405020304" pitchFamily="18" charset="0"/>
                <a:cs typeface="Times New Roman" panose="02020603050405020304" pitchFamily="18" charset="0"/>
              </a:rPr>
              <a:t>Francesco Marzagalli</a:t>
            </a:r>
            <a:endParaRPr sz="3000" dirty="0">
              <a:latin typeface="Times New Roman" panose="02020603050405020304" pitchFamily="18" charset="0"/>
              <a:cs typeface="Times New Roman" panose="02020603050405020304" pitchFamily="18" charset="0"/>
            </a:endParaRPr>
          </a:p>
        </p:txBody>
      </p:sp>
      <p:sp>
        <p:nvSpPr>
          <p:cNvPr id="3" name="object 2">
            <a:extLst>
              <a:ext uri="{FF2B5EF4-FFF2-40B4-BE49-F238E27FC236}">
                <a16:creationId xmlns:a16="http://schemas.microsoft.com/office/drawing/2014/main" id="{50868BFD-C2CE-498C-8CBC-00BC34C5B5A7}"/>
              </a:ext>
            </a:extLst>
          </p:cNvPr>
          <p:cNvSpPr txBox="1">
            <a:spLocks/>
          </p:cNvSpPr>
          <p:nvPr/>
        </p:nvSpPr>
        <p:spPr>
          <a:xfrm>
            <a:off x="1303682" y="609600"/>
            <a:ext cx="7298635" cy="443711"/>
          </a:xfrm>
          <a:prstGeom prst="rect">
            <a:avLst/>
          </a:prstGeom>
        </p:spPr>
        <p:txBody>
          <a:bodyPr vert="horz" wrap="square" lIns="0" tIns="12700" rIns="0" bIns="0" rtlCol="0">
            <a:spAutoFit/>
          </a:bodyPr>
          <a:lstStyle>
            <a:lvl1pPr>
              <a:defRPr sz="3200" b="0" i="0">
                <a:solidFill>
                  <a:schemeClr val="bg1"/>
                </a:solidFill>
                <a:latin typeface="Carlito"/>
                <a:ea typeface="+mj-ea"/>
                <a:cs typeface="Carlito"/>
              </a:defRPr>
            </a:lvl1pPr>
          </a:lstStyle>
          <a:p>
            <a:pPr marL="12700" algn="ctr">
              <a:spcBef>
                <a:spcPts val="100"/>
              </a:spcBef>
            </a:pPr>
            <a:r>
              <a:rPr lang="it-IT" sz="2800" kern="0" dirty="0">
                <a:solidFill>
                  <a:schemeClr val="accent1"/>
                </a:solidFill>
                <a:latin typeface="Times New Roman" panose="02020603050405020304" pitchFamily="18" charset="0"/>
                <a:cs typeface="Times New Roman" panose="02020603050405020304" pitchFamily="18" charset="0"/>
              </a:rPr>
              <a:t>Thank for </a:t>
            </a:r>
            <a:r>
              <a:rPr lang="it-IT" sz="2800" kern="0" dirty="0" err="1">
                <a:solidFill>
                  <a:schemeClr val="accent1"/>
                </a:solidFill>
                <a:latin typeface="Times New Roman" panose="02020603050405020304" pitchFamily="18" charset="0"/>
                <a:cs typeface="Times New Roman" panose="02020603050405020304" pitchFamily="18" charset="0"/>
              </a:rPr>
              <a:t>your</a:t>
            </a:r>
            <a:r>
              <a:rPr lang="it-IT" sz="2800" kern="0" dirty="0">
                <a:solidFill>
                  <a:schemeClr val="accent1"/>
                </a:solidFill>
                <a:latin typeface="Times New Roman" panose="02020603050405020304" pitchFamily="18" charset="0"/>
                <a:cs typeface="Times New Roman" panose="02020603050405020304" pitchFamily="18" charset="0"/>
              </a:rPr>
              <a:t> </a:t>
            </a:r>
            <a:r>
              <a:rPr lang="it-IT" sz="2800" kern="0" dirty="0" err="1">
                <a:solidFill>
                  <a:schemeClr val="accent1"/>
                </a:solidFill>
                <a:latin typeface="Times New Roman" panose="02020603050405020304" pitchFamily="18" charset="0"/>
                <a:cs typeface="Times New Roman" panose="02020603050405020304" pitchFamily="18" charset="0"/>
              </a:rPr>
              <a:t>precious</a:t>
            </a:r>
            <a:r>
              <a:rPr lang="it-IT" sz="2800" kern="0" dirty="0">
                <a:solidFill>
                  <a:schemeClr val="accent1"/>
                </a:solidFill>
                <a:latin typeface="Times New Roman" panose="02020603050405020304" pitchFamily="18" charset="0"/>
                <a:cs typeface="Times New Roman" panose="02020603050405020304" pitchFamily="18" charset="0"/>
              </a:rPr>
              <a:t> </a:t>
            </a:r>
            <a:r>
              <a:rPr lang="it-IT" sz="2800" kern="0" dirty="0" err="1">
                <a:solidFill>
                  <a:schemeClr val="accent1"/>
                </a:solidFill>
                <a:latin typeface="Times New Roman" panose="02020603050405020304" pitchFamily="18" charset="0"/>
                <a:cs typeface="Times New Roman" panose="02020603050405020304" pitchFamily="18" charset="0"/>
              </a:rPr>
              <a:t>attention</a:t>
            </a:r>
            <a:r>
              <a:rPr lang="it-IT" sz="2800" kern="0" dirty="0">
                <a:solidFill>
                  <a:schemeClr val="accent1"/>
                </a:solidFill>
                <a:latin typeface="Times New Roman" panose="02020603050405020304" pitchFamily="18" charset="0"/>
                <a:cs typeface="Times New Roman" panose="02020603050405020304" pitchFamily="18" charset="0"/>
              </a:rPr>
              <a:t>!</a:t>
            </a:r>
            <a:endParaRPr lang="it-IT" i="1" kern="0" dirty="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2860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29</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Extra Plots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Immagine 2" descr="Immagine che contiene mappa&#10;&#10;Descrizione generata automaticamente">
            <a:extLst>
              <a:ext uri="{FF2B5EF4-FFF2-40B4-BE49-F238E27FC236}">
                <a16:creationId xmlns:a16="http://schemas.microsoft.com/office/drawing/2014/main" id="{61D99267-B347-403E-944B-99DEC76A24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45" y="1524000"/>
            <a:ext cx="8753220" cy="4267194"/>
          </a:xfrm>
          <a:prstGeom prst="rect">
            <a:avLst/>
          </a:prstGeom>
        </p:spPr>
      </p:pic>
    </p:spTree>
    <p:extLst>
      <p:ext uri="{BB962C8B-B14F-4D97-AF65-F5344CB8AC3E}">
        <p14:creationId xmlns:p14="http://schemas.microsoft.com/office/powerpoint/2010/main" val="222197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653034" y="1972270"/>
            <a:ext cx="8501638" cy="1846659"/>
          </a:xfrm>
        </p:spPr>
        <p:txBody>
          <a:bodyPr/>
          <a:lstStyle/>
          <a:p>
            <a:pPr lvl="0" algn="ctr"/>
            <a:r>
              <a:rPr lang="en-GB" sz="2000" dirty="0">
                <a:solidFill>
                  <a:schemeClr val="tx1"/>
                </a:solidFill>
                <a:latin typeface="Abadi" panose="020B0604020104020204" pitchFamily="34" charset="0"/>
                <a:cs typeface="Times New Roman" panose="02020603050405020304" pitchFamily="18" charset="0"/>
              </a:rPr>
              <a:t>Much theoretical work has been done during the last years to prove that hinged wingtips could bring load alleviation in case of manoeuvre and gust or turbulence.  Even performance can be enhanced as the hinged device allows an extension in wing span and aspect ratio, which is fundamental to decrease induced drag. </a:t>
            </a:r>
            <a:r>
              <a:rPr lang="en-GB" sz="1400" dirty="0">
                <a:solidFill>
                  <a:schemeClr val="accent1"/>
                </a:solidFill>
                <a:latin typeface="Abadi" panose="020B0604020104020204" pitchFamily="34" charset="0"/>
                <a:cs typeface="Times New Roman" panose="02020603050405020304" pitchFamily="18" charset="0"/>
              </a:rPr>
              <a:t>[1]</a:t>
            </a:r>
            <a:br>
              <a:rPr lang="it-IT" sz="2000" dirty="0">
                <a:solidFill>
                  <a:schemeClr val="tx1"/>
                </a:solidFill>
                <a:latin typeface="Abadi" panose="020B0604020104020204" pitchFamily="34" charset="0"/>
                <a:cs typeface="Times New Roman" panose="02020603050405020304" pitchFamily="18" charset="0"/>
              </a:rPr>
            </a:br>
            <a:r>
              <a:rPr lang="it-IT" sz="2000" dirty="0">
                <a:solidFill>
                  <a:schemeClr val="tx1"/>
                </a:solidFill>
                <a:latin typeface="Abadi" panose="020B0604020104020204" pitchFamily="34" charset="0"/>
                <a:cs typeface="Times New Roman" panose="02020603050405020304" pitchFamily="18" charset="0"/>
              </a:rPr>
              <a:t>  </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cxnSp>
        <p:nvCxnSpPr>
          <p:cNvPr id="8" name="Straight Connector 18">
            <a:extLst>
              <a:ext uri="{FF2B5EF4-FFF2-40B4-BE49-F238E27FC236}">
                <a16:creationId xmlns:a16="http://schemas.microsoft.com/office/drawing/2014/main" id="{A2121DA6-BEA3-4700-9CF4-1912C49C9992}"/>
              </a:ext>
            </a:extLst>
          </p:cNvPr>
          <p:cNvCxnSpPr>
            <a:cxnSpLocks/>
          </p:cNvCxnSpPr>
          <p:nvPr/>
        </p:nvCxnSpPr>
        <p:spPr>
          <a:xfrm>
            <a:off x="653034" y="60198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ttangolo 1">
            <a:extLst>
              <a:ext uri="{FF2B5EF4-FFF2-40B4-BE49-F238E27FC236}">
                <a16:creationId xmlns:a16="http://schemas.microsoft.com/office/drawing/2014/main" id="{1C4C57EA-EED6-4F89-AA9E-DD39B832E983}"/>
              </a:ext>
            </a:extLst>
          </p:cNvPr>
          <p:cNvSpPr/>
          <p:nvPr/>
        </p:nvSpPr>
        <p:spPr>
          <a:xfrm>
            <a:off x="620270" y="6172200"/>
            <a:ext cx="8534401" cy="276999"/>
          </a:xfrm>
          <a:prstGeom prst="rect">
            <a:avLst/>
          </a:prstGeom>
        </p:spPr>
        <p:txBody>
          <a:bodyPr wrap="square">
            <a:spAutoFit/>
          </a:bodyPr>
          <a:lstStyle/>
          <a:p>
            <a:r>
              <a:rPr lang="en-GB" sz="1200" dirty="0">
                <a:solidFill>
                  <a:schemeClr val="accent1"/>
                </a:solidFill>
              </a:rPr>
              <a:t>[1] </a:t>
            </a:r>
            <a:r>
              <a:rPr lang="en-GB" sz="1200" dirty="0" err="1">
                <a:solidFill>
                  <a:schemeClr val="accent1"/>
                </a:solidFill>
              </a:rPr>
              <a:t>cfr</a:t>
            </a:r>
            <a:r>
              <a:rPr lang="en-GB" sz="1200" dirty="0">
                <a:solidFill>
                  <a:schemeClr val="accent1"/>
                </a:solidFill>
              </a:rPr>
              <a:t>. Bibliography report</a:t>
            </a:r>
          </a:p>
        </p:txBody>
      </p:sp>
      <p:cxnSp>
        <p:nvCxnSpPr>
          <p:cNvPr id="10" name="Straight Connector 18">
            <a:extLst>
              <a:ext uri="{FF2B5EF4-FFF2-40B4-BE49-F238E27FC236}">
                <a16:creationId xmlns:a16="http://schemas.microsoft.com/office/drawing/2014/main" id="{AE804BEB-0325-4A14-9CF5-7FA8F27CB584}"/>
              </a:ext>
            </a:extLst>
          </p:cNvPr>
          <p:cNvCxnSpPr>
            <a:cxnSpLocks/>
          </p:cNvCxnSpPr>
          <p:nvPr/>
        </p:nvCxnSpPr>
        <p:spPr>
          <a:xfrm>
            <a:off x="554740" y="39624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itle 5">
            <a:extLst>
              <a:ext uri="{FF2B5EF4-FFF2-40B4-BE49-F238E27FC236}">
                <a16:creationId xmlns:a16="http://schemas.microsoft.com/office/drawing/2014/main" id="{ED4F8C76-4BC7-49AB-B52F-167560C3152A}"/>
              </a:ext>
            </a:extLst>
          </p:cNvPr>
          <p:cNvSpPr txBox="1">
            <a:spLocks/>
          </p:cNvSpPr>
          <p:nvPr/>
        </p:nvSpPr>
        <p:spPr>
          <a:xfrm>
            <a:off x="653034" y="4280594"/>
            <a:ext cx="8567166" cy="1231106"/>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algn="ctr"/>
            <a:r>
              <a:rPr lang="en-GB" sz="2000" kern="0" dirty="0">
                <a:solidFill>
                  <a:schemeClr val="tx1"/>
                </a:solidFill>
                <a:latin typeface="Abadi" panose="020B0604020104020204" pitchFamily="34" charset="0"/>
                <a:cs typeface="Times New Roman" panose="02020603050405020304" pitchFamily="18" charset="0"/>
              </a:rPr>
              <a:t>The project purpose is to model the hinge behaviour into </a:t>
            </a:r>
            <a:r>
              <a:rPr lang="en-GB" sz="2000" kern="0" dirty="0" err="1">
                <a:solidFill>
                  <a:schemeClr val="tx1"/>
                </a:solidFill>
                <a:latin typeface="Abadi" panose="020B0604020104020204" pitchFamily="34" charset="0"/>
                <a:cs typeface="Times New Roman" panose="02020603050405020304" pitchFamily="18" charset="0"/>
              </a:rPr>
              <a:t>NeoCASS</a:t>
            </a:r>
            <a:r>
              <a:rPr lang="en-GB" sz="2000" kern="0" dirty="0">
                <a:solidFill>
                  <a:schemeClr val="tx1"/>
                </a:solidFill>
                <a:latin typeface="Abadi" panose="020B0604020104020204" pitchFamily="34" charset="0"/>
                <a:cs typeface="Times New Roman" panose="02020603050405020304" pitchFamily="18" charset="0"/>
              </a:rPr>
              <a:t> and to reproduce the effect of the hinged wingtip.</a:t>
            </a:r>
          </a:p>
          <a:p>
            <a:pPr algn="ctr"/>
            <a:endParaRPr lang="en-GB" sz="1800" kern="0" dirty="0">
              <a:solidFill>
                <a:schemeClr val="tx1"/>
              </a:solidFill>
              <a:latin typeface="Abadi" panose="020B0604020104020204" pitchFamily="34" charset="0"/>
              <a:cs typeface="Times New Roman" panose="02020603050405020304" pitchFamily="18" charset="0"/>
            </a:endParaRPr>
          </a:p>
          <a:p>
            <a:pPr algn="ctr"/>
            <a:r>
              <a:rPr lang="en-GB" sz="2000" kern="0" dirty="0">
                <a:solidFill>
                  <a:schemeClr val="tx1"/>
                </a:solidFill>
                <a:latin typeface="Abadi" panose="020B0604020104020204" pitchFamily="34" charset="0"/>
                <a:cs typeface="Times New Roman" panose="02020603050405020304" pitchFamily="18" charset="0"/>
              </a:rPr>
              <a:t>Focus has been given both on hinge position and rotational stiffness.</a:t>
            </a:r>
          </a:p>
        </p:txBody>
      </p:sp>
      <p:sp>
        <p:nvSpPr>
          <p:cNvPr id="13" name="Title 5">
            <a:extLst>
              <a:ext uri="{FF2B5EF4-FFF2-40B4-BE49-F238E27FC236}">
                <a16:creationId xmlns:a16="http://schemas.microsoft.com/office/drawing/2014/main" id="{3BF625D6-9B88-4680-B90F-2B4342B7F2D9}"/>
              </a:ext>
            </a:extLst>
          </p:cNvPr>
          <p:cNvSpPr txBox="1">
            <a:spLocks/>
          </p:cNvSpPr>
          <p:nvPr/>
        </p:nvSpPr>
        <p:spPr>
          <a:xfrm>
            <a:off x="1988013" y="331113"/>
            <a:ext cx="5929973" cy="492443"/>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algn="ctr"/>
            <a:r>
              <a:rPr lang="it-IT" kern="0" dirty="0" err="1">
                <a:latin typeface="Abadi" panose="020B0604020104020204" pitchFamily="34" charset="0"/>
                <a:cs typeface="Times New Roman" panose="02020603050405020304" pitchFamily="18" charset="0"/>
              </a:rPr>
              <a:t>BackGround</a:t>
            </a:r>
            <a:r>
              <a:rPr lang="it-IT" kern="0" dirty="0">
                <a:latin typeface="Abadi" panose="020B0604020104020204" pitchFamily="34" charset="0"/>
                <a:cs typeface="Times New Roman" panose="02020603050405020304" pitchFamily="18" charset="0"/>
              </a:rPr>
              <a:t> and </a:t>
            </a:r>
            <a:r>
              <a:rPr lang="it-IT" kern="0" dirty="0" err="1">
                <a:latin typeface="Abadi" panose="020B0604020104020204" pitchFamily="34" charset="0"/>
                <a:cs typeface="Times New Roman" panose="02020603050405020304" pitchFamily="18" charset="0"/>
              </a:rPr>
              <a:t>Objectives</a:t>
            </a:r>
            <a:endParaRPr lang="it-IT" kern="0" dirty="0">
              <a:latin typeface="Abadi" panose="020B0604020104020204" pitchFamily="34" charset="0"/>
              <a:cs typeface="Times New Roman" panose="02020603050405020304" pitchFamily="18" charset="0"/>
            </a:endParaRPr>
          </a:p>
        </p:txBody>
      </p:sp>
      <p:cxnSp>
        <p:nvCxnSpPr>
          <p:cNvPr id="11" name="Straight Connector 18">
            <a:extLst>
              <a:ext uri="{FF2B5EF4-FFF2-40B4-BE49-F238E27FC236}">
                <a16:creationId xmlns:a16="http://schemas.microsoft.com/office/drawing/2014/main" id="{39E5FD72-DB69-45C6-A585-4BD1A3F0549E}"/>
              </a:ext>
            </a:extLst>
          </p:cNvPr>
          <p:cNvCxnSpPr>
            <a:cxnSpLocks/>
          </p:cNvCxnSpPr>
          <p:nvPr/>
        </p:nvCxnSpPr>
        <p:spPr>
          <a:xfrm>
            <a:off x="533400" y="1600200"/>
            <a:ext cx="8599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6418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30</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Extra Plots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Immagine 6">
            <a:extLst>
              <a:ext uri="{FF2B5EF4-FFF2-40B4-BE49-F238E27FC236}">
                <a16:creationId xmlns:a16="http://schemas.microsoft.com/office/drawing/2014/main" id="{57807384-09D9-4626-AD9F-943A0D4DC4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1600200"/>
            <a:ext cx="8753220" cy="4267195"/>
          </a:xfrm>
          <a:prstGeom prst="rect">
            <a:avLst/>
          </a:prstGeom>
        </p:spPr>
      </p:pic>
    </p:spTree>
    <p:extLst>
      <p:ext uri="{BB962C8B-B14F-4D97-AF65-F5344CB8AC3E}">
        <p14:creationId xmlns:p14="http://schemas.microsoft.com/office/powerpoint/2010/main" val="4264565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31</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Extra Plots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magine 3" descr="Immagine che contiene testo, mappa&#10;&#10;Descrizione generata automaticamente">
            <a:extLst>
              <a:ext uri="{FF2B5EF4-FFF2-40B4-BE49-F238E27FC236}">
                <a16:creationId xmlns:a16="http://schemas.microsoft.com/office/drawing/2014/main" id="{AE992708-688E-476D-B919-66E394A62F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532583"/>
            <a:ext cx="9048240" cy="4411017"/>
          </a:xfrm>
          <a:prstGeom prst="rect">
            <a:avLst/>
          </a:prstGeom>
        </p:spPr>
      </p:pic>
    </p:spTree>
    <p:extLst>
      <p:ext uri="{BB962C8B-B14F-4D97-AF65-F5344CB8AC3E}">
        <p14:creationId xmlns:p14="http://schemas.microsoft.com/office/powerpoint/2010/main" val="19562768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32</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Extra Plots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248400"/>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magine 3" descr="Immagine che contiene mappa&#10;&#10;Descrizione generata automaticamente">
            <a:extLst>
              <a:ext uri="{FF2B5EF4-FFF2-40B4-BE49-F238E27FC236}">
                <a16:creationId xmlns:a16="http://schemas.microsoft.com/office/drawing/2014/main" id="{8D0023EF-5FBF-4A17-A4E2-B5F2D4A62D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52" y="1557611"/>
            <a:ext cx="9038494" cy="4406266"/>
          </a:xfrm>
          <a:prstGeom prst="rect">
            <a:avLst/>
          </a:prstGeom>
        </p:spPr>
      </p:pic>
    </p:spTree>
    <p:extLst>
      <p:ext uri="{BB962C8B-B14F-4D97-AF65-F5344CB8AC3E}">
        <p14:creationId xmlns:p14="http://schemas.microsoft.com/office/powerpoint/2010/main" val="2615979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2090659-514C-4818-8FCD-49E05038E00A}"/>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1394665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4</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en-US" sz="2800" dirty="0">
                <a:latin typeface="Abadi" panose="020B0604020104020204" pitchFamily="34" charset="0"/>
              </a:rPr>
              <a:t>Working Environment</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4770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1754326"/>
          </a:xfrm>
          <a:prstGeom prst="rect">
            <a:avLst/>
          </a:prstGeom>
        </p:spPr>
        <p:txBody>
          <a:bodyPr wrap="square">
            <a:spAutoFit/>
          </a:bodyPr>
          <a:lstStyle/>
          <a:p>
            <a:pPr algn="just"/>
            <a:r>
              <a:rPr lang="en-GB" sz="2000" dirty="0" err="1">
                <a:latin typeface="Abadi" panose="020B0604020104020204" pitchFamily="34" charset="0"/>
              </a:rPr>
              <a:t>NeoCASS</a:t>
            </a:r>
            <a:r>
              <a:rPr lang="en-GB" sz="2000" dirty="0">
                <a:latin typeface="Abadi" panose="020B0604020104020204" pitchFamily="34" charset="0"/>
              </a:rPr>
              <a:t>, a suite of </a:t>
            </a:r>
            <a:r>
              <a:rPr lang="en-GB" sz="2000" dirty="0" err="1">
                <a:latin typeface="Abadi" panose="020B0604020104020204" pitchFamily="34" charset="0"/>
              </a:rPr>
              <a:t>Matlab</a:t>
            </a:r>
            <a:r>
              <a:rPr lang="en-GB" sz="2000" dirty="0">
                <a:latin typeface="Abadi" panose="020B0604020104020204" pitchFamily="34" charset="0"/>
              </a:rPr>
              <a:t> modules to </a:t>
            </a:r>
            <a:r>
              <a:rPr lang="en-US" sz="2000" dirty="0">
                <a:latin typeface="Abadi" panose="020B0604020104020204" pitchFamily="34" charset="0"/>
              </a:rPr>
              <a:t>to deal with all the aspects of the aero-structural analysis of a design layout at conceptual design stage, is the working environment for this research.</a:t>
            </a:r>
          </a:p>
          <a:p>
            <a:pPr marL="342900" indent="-342900" algn="just">
              <a:buFont typeface="Arial" panose="020B0604020202020204" pitchFamily="34" charset="0"/>
              <a:buChar char="•"/>
            </a:pPr>
            <a:endParaRPr lang="en-US" sz="2000" dirty="0">
              <a:latin typeface="Abadi" panose="020B0604020104020204" pitchFamily="34" charset="0"/>
            </a:endParaRPr>
          </a:p>
          <a:p>
            <a:pPr marL="342900" indent="-342900" algn="just">
              <a:buFont typeface="Arial" panose="020B0604020202020204" pitchFamily="34" charset="0"/>
              <a:buChar char="•"/>
            </a:pPr>
            <a:endParaRPr lang="it-IT" sz="2800" kern="0" dirty="0">
              <a:latin typeface="Abadi" panose="020B0604020104020204" pitchFamily="34" charset="0"/>
              <a:cs typeface="Times New Roman" panose="02020603050405020304" pitchFamily="18" charset="0"/>
            </a:endParaRPr>
          </a:p>
        </p:txBody>
      </p:sp>
      <p:pic>
        <p:nvPicPr>
          <p:cNvPr id="3" name="Immagine 2" descr="Immagine che contiene aeroplano, sedendo, schermo&#10;&#10;Descrizione generata automaticamente">
            <a:extLst>
              <a:ext uri="{FF2B5EF4-FFF2-40B4-BE49-F238E27FC236}">
                <a16:creationId xmlns:a16="http://schemas.microsoft.com/office/drawing/2014/main" id="{BA2311EB-559A-469B-BFB4-2BD93E8A9D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2904737"/>
            <a:ext cx="4114800" cy="3322865"/>
          </a:xfrm>
          <a:prstGeom prst="rect">
            <a:avLst/>
          </a:prstGeom>
        </p:spPr>
      </p:pic>
    </p:spTree>
    <p:extLst>
      <p:ext uri="{BB962C8B-B14F-4D97-AF65-F5344CB8AC3E}">
        <p14:creationId xmlns:p14="http://schemas.microsoft.com/office/powerpoint/2010/main" val="99467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57566BF2-C9A2-45B3-BB98-16B91D1F8E5B}"/>
              </a:ext>
            </a:extLst>
          </p:cNvPr>
          <p:cNvSpPr/>
          <p:nvPr/>
        </p:nvSpPr>
        <p:spPr>
          <a:xfrm>
            <a:off x="690345" y="6197025"/>
            <a:ext cx="8667039" cy="584775"/>
          </a:xfrm>
          <a:prstGeom prst="rect">
            <a:avLst/>
          </a:prstGeom>
        </p:spPr>
        <p:txBody>
          <a:bodyPr wrap="square">
            <a:spAutoFit/>
          </a:bodyPr>
          <a:lstStyle/>
          <a:p>
            <a:r>
              <a:rPr lang="en-US" sz="1600" dirty="0">
                <a:solidFill>
                  <a:schemeClr val="accent1"/>
                </a:solidFill>
              </a:rPr>
              <a:t>- Airbus. A321 Aircraft characteristics, airport and maintenance planning</a:t>
            </a:r>
          </a:p>
          <a:p>
            <a:r>
              <a:rPr lang="en-US" sz="1600" dirty="0">
                <a:solidFill>
                  <a:schemeClr val="accent1"/>
                </a:solidFill>
              </a:rPr>
              <a:t>-  EASA. Type certificate data sheet for Airbus A318-A319-A320-A321</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5</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Baseline Model</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cxnSp>
        <p:nvCxnSpPr>
          <p:cNvPr id="9" name="Straight Connector 18">
            <a:extLst>
              <a:ext uri="{FF2B5EF4-FFF2-40B4-BE49-F238E27FC236}">
                <a16:creationId xmlns:a16="http://schemas.microsoft.com/office/drawing/2014/main" id="{7E100F0F-C9F8-41F2-B80B-15D2ACA31B73}"/>
              </a:ext>
            </a:extLst>
          </p:cNvPr>
          <p:cNvCxnSpPr>
            <a:cxnSpLocks/>
          </p:cNvCxnSpPr>
          <p:nvPr/>
        </p:nvCxnSpPr>
        <p:spPr>
          <a:xfrm>
            <a:off x="653034" y="6172200"/>
            <a:ext cx="859993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tangolo 9">
            <a:extLst>
              <a:ext uri="{FF2B5EF4-FFF2-40B4-BE49-F238E27FC236}">
                <a16:creationId xmlns:a16="http://schemas.microsoft.com/office/drawing/2014/main" id="{B05F556C-3E16-4530-965E-71C4E07C5043}"/>
              </a:ext>
            </a:extLst>
          </p:cNvPr>
          <p:cNvSpPr/>
          <p:nvPr/>
        </p:nvSpPr>
        <p:spPr>
          <a:xfrm>
            <a:off x="439377" y="2115135"/>
            <a:ext cx="3568099" cy="3170099"/>
          </a:xfrm>
          <a:prstGeom prst="rect">
            <a:avLst/>
          </a:prstGeom>
        </p:spPr>
        <p:txBody>
          <a:bodyPr wrap="square">
            <a:spAutoFit/>
          </a:bodyPr>
          <a:lstStyle/>
          <a:p>
            <a:pPr algn="r"/>
            <a:r>
              <a:rPr lang="en-GB" sz="2000" kern="0" dirty="0">
                <a:latin typeface="Abadi" panose="020B0604020104020204" pitchFamily="34" charset="0"/>
                <a:cs typeface="Times New Roman" panose="02020603050405020304" pitchFamily="18" charset="0"/>
              </a:rPr>
              <a:t>Different sources have been considered to reproduce the main features of an A321 in </a:t>
            </a:r>
            <a:r>
              <a:rPr lang="en-GB" sz="2000" kern="0" dirty="0" err="1">
                <a:latin typeface="Abadi" panose="020B0604020104020204" pitchFamily="34" charset="0"/>
                <a:cs typeface="Times New Roman" panose="02020603050405020304" pitchFamily="18" charset="0"/>
              </a:rPr>
              <a:t>ACbuilder</a:t>
            </a:r>
            <a:r>
              <a:rPr lang="en-GB" sz="2000" kern="0" dirty="0">
                <a:latin typeface="Abadi" panose="020B0604020104020204" pitchFamily="34" charset="0"/>
                <a:cs typeface="Times New Roman" panose="02020603050405020304" pitchFamily="18" charset="0"/>
              </a:rPr>
              <a:t>, where geometry, mass distribution ad material are defined.</a:t>
            </a:r>
          </a:p>
          <a:p>
            <a:pPr algn="r"/>
            <a:r>
              <a:rPr lang="en-GB" sz="2000" kern="0" dirty="0">
                <a:latin typeface="Abadi" panose="020B0604020104020204" pitchFamily="34" charset="0"/>
                <a:cs typeface="Times New Roman" panose="02020603050405020304" pitchFamily="18" charset="0"/>
              </a:rPr>
              <a:t>Since lack of specific data was sometimes run into, qualitative choices have been made </a:t>
            </a:r>
          </a:p>
          <a:p>
            <a:pPr algn="r"/>
            <a:r>
              <a:rPr lang="en-GB" sz="2000" kern="0" dirty="0">
                <a:latin typeface="Abadi" panose="020B0604020104020204" pitchFamily="34" charset="0"/>
                <a:cs typeface="Times New Roman" panose="02020603050405020304" pitchFamily="18" charset="0"/>
              </a:rPr>
              <a:t>(i.e. </a:t>
            </a:r>
            <a:r>
              <a:rPr lang="en-GB" sz="2000" kern="0" dirty="0" err="1">
                <a:latin typeface="Abadi" panose="020B0604020104020204" pitchFamily="34" charset="0"/>
                <a:cs typeface="Times New Roman" panose="02020603050405020304" pitchFamily="18" charset="0"/>
              </a:rPr>
              <a:t>airfoil</a:t>
            </a:r>
            <a:r>
              <a:rPr lang="en-GB" sz="2000" kern="0" dirty="0">
                <a:latin typeface="Abadi" panose="020B0604020104020204" pitchFamily="34" charset="0"/>
                <a:cs typeface="Times New Roman" panose="02020603050405020304" pitchFamily="18" charset="0"/>
              </a:rPr>
              <a:t>)</a:t>
            </a:r>
          </a:p>
        </p:txBody>
      </p:sp>
      <p:pic>
        <p:nvPicPr>
          <p:cNvPr id="4" name="Immagine 3" descr="Immagine che contiene aeroplano, volando, aria, elica&#10;&#10;Descrizione generata automaticamente">
            <a:extLst>
              <a:ext uri="{FF2B5EF4-FFF2-40B4-BE49-F238E27FC236}">
                <a16:creationId xmlns:a16="http://schemas.microsoft.com/office/drawing/2014/main" id="{F3597F94-53E6-4079-AA9F-37DA1EE8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0472" y="1752600"/>
            <a:ext cx="5045783" cy="3704945"/>
          </a:xfrm>
          <a:prstGeom prst="rect">
            <a:avLst/>
          </a:prstGeom>
        </p:spPr>
      </p:pic>
    </p:spTree>
    <p:extLst>
      <p:ext uri="{BB962C8B-B14F-4D97-AF65-F5344CB8AC3E}">
        <p14:creationId xmlns:p14="http://schemas.microsoft.com/office/powerpoint/2010/main" val="35639384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6</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499745" y="1471880"/>
            <a:ext cx="8667039" cy="1015663"/>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Once exported the model in a .xml file, the sizing manoeuvres have been defined following EASA standards, the main GUESS outputs are a beam stick model and the aerodynamic mesh.</a:t>
            </a:r>
          </a:p>
        </p:txBody>
      </p:sp>
      <p:pic>
        <p:nvPicPr>
          <p:cNvPr id="3" name="Immagine 2" descr="Immagine che contiene mappa, testo, disegnando&#10;&#10;Descrizione generata automaticamente">
            <a:extLst>
              <a:ext uri="{FF2B5EF4-FFF2-40B4-BE49-F238E27FC236}">
                <a16:creationId xmlns:a16="http://schemas.microsoft.com/office/drawing/2014/main" id="{D3A0E7DB-F9CD-4A59-9F8F-021E87C46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2832" y="2595265"/>
            <a:ext cx="6700863" cy="3993748"/>
          </a:xfrm>
          <a:prstGeom prst="rect">
            <a:avLst/>
          </a:prstGeom>
        </p:spPr>
      </p:pic>
      <p:cxnSp>
        <p:nvCxnSpPr>
          <p:cNvPr id="9" name="Straight Connector 18">
            <a:extLst>
              <a:ext uri="{FF2B5EF4-FFF2-40B4-BE49-F238E27FC236}">
                <a16:creationId xmlns:a16="http://schemas.microsoft.com/office/drawing/2014/main" id="{CFBBFC73-C429-44E4-ADE9-9E34A838035B}"/>
              </a:ext>
            </a:extLst>
          </p:cNvPr>
          <p:cNvCxnSpPr>
            <a:cxnSpLocks/>
          </p:cNvCxnSpPr>
          <p:nvPr/>
        </p:nvCxnSpPr>
        <p:spPr>
          <a:xfrm>
            <a:off x="653034" y="6400800"/>
            <a:ext cx="8599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732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7</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Trim </a:t>
            </a:r>
            <a:r>
              <a:rPr lang="it-IT" sz="2800" dirty="0" err="1">
                <a:latin typeface="Abadi" panose="020B0604020104020204" pitchFamily="34" charset="0"/>
                <a:cs typeface="Times New Roman" panose="02020603050405020304" pitchFamily="18" charset="0"/>
              </a:rPr>
              <a:t>Analisys</a:t>
            </a: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7091120" y="2021805"/>
            <a:ext cx="2566720" cy="3785652"/>
          </a:xfrm>
          <a:prstGeom prst="rect">
            <a:avLst/>
          </a:prstGeom>
        </p:spPr>
        <p:txBody>
          <a:bodyPr wrap="square">
            <a:spAutoFit/>
          </a:bodyPr>
          <a:lstStyle/>
          <a:p>
            <a:r>
              <a:rPr lang="en-GB" sz="2000" kern="0" dirty="0">
                <a:latin typeface="Abadi" panose="020B0604020104020204" pitchFamily="34" charset="0"/>
                <a:cs typeface="Times New Roman" panose="02020603050405020304" pitchFamily="18" charset="0"/>
              </a:rPr>
              <a:t>Three </a:t>
            </a:r>
            <a:r>
              <a:rPr lang="en-GB" sz="2000" kern="0" dirty="0" err="1">
                <a:latin typeface="Abadi" panose="020B0604020104020204" pitchFamily="34" charset="0"/>
                <a:cs typeface="Times New Roman" panose="02020603050405020304" pitchFamily="18" charset="0"/>
              </a:rPr>
              <a:t>maneuvers</a:t>
            </a:r>
            <a:r>
              <a:rPr lang="en-GB" sz="2000" kern="0" dirty="0">
                <a:latin typeface="Abadi" panose="020B0604020104020204" pitchFamily="34" charset="0"/>
                <a:cs typeface="Times New Roman" panose="02020603050405020304" pitchFamily="18" charset="0"/>
              </a:rPr>
              <a:t> have been taken into consideration: </a:t>
            </a:r>
          </a:p>
          <a:p>
            <a:endParaRPr lang="en-GB" sz="2000" kern="0" dirty="0">
              <a:latin typeface="Abadi" panose="020B0604020104020204" pitchFamily="34" charset="0"/>
              <a:cs typeface="Times New Roman" panose="02020603050405020304" pitchFamily="18" charset="0"/>
            </a:endParaRPr>
          </a:p>
          <a:p>
            <a:pPr marL="342900" indent="-342900">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Cruise, </a:t>
            </a:r>
          </a:p>
          <a:p>
            <a:pPr marL="342900" indent="-342900">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2g Pull-up, </a:t>
            </a:r>
          </a:p>
          <a:p>
            <a:pPr marL="342900" indent="-342900">
              <a:buFont typeface="Arial" panose="020B0604020202020204" pitchFamily="34" charset="0"/>
              <a:buChar char="•"/>
            </a:pPr>
            <a:r>
              <a:rPr lang="en-GB" sz="2000" kern="0" dirty="0">
                <a:latin typeface="Abadi" panose="020B0604020104020204" pitchFamily="34" charset="0"/>
                <a:cs typeface="Times New Roman" panose="02020603050405020304" pitchFamily="18" charset="0"/>
              </a:rPr>
              <a:t>Sideslip.</a:t>
            </a:r>
          </a:p>
          <a:p>
            <a:endParaRPr lang="en-GB" sz="2000" kern="0" dirty="0">
              <a:latin typeface="Abadi" panose="020B0604020104020204" pitchFamily="34" charset="0"/>
              <a:cs typeface="Times New Roman" panose="02020603050405020304" pitchFamily="18" charset="0"/>
            </a:endParaRPr>
          </a:p>
          <a:p>
            <a:r>
              <a:rPr lang="en-GB" sz="2000" kern="0" dirty="0">
                <a:latin typeface="Abadi" panose="020B0604020104020204" pitchFamily="34" charset="0"/>
                <a:cs typeface="Times New Roman" panose="02020603050405020304" pitchFamily="18" charset="0"/>
              </a:rPr>
              <a:t>All the information required are stored in a .</a:t>
            </a:r>
            <a:r>
              <a:rPr lang="en-GB" sz="2000" kern="0" dirty="0" err="1">
                <a:latin typeface="Abadi" panose="020B0604020104020204" pitchFamily="34" charset="0"/>
                <a:cs typeface="Times New Roman" panose="02020603050405020304" pitchFamily="18" charset="0"/>
              </a:rPr>
              <a:t>dat</a:t>
            </a:r>
            <a:r>
              <a:rPr lang="en-GB" sz="2000" kern="0" dirty="0">
                <a:latin typeface="Abadi" panose="020B0604020104020204" pitchFamily="34" charset="0"/>
                <a:cs typeface="Times New Roman" panose="02020603050405020304" pitchFamily="18" charset="0"/>
              </a:rPr>
              <a:t> file with other aircraft parameters </a:t>
            </a:r>
          </a:p>
        </p:txBody>
      </p:sp>
      <p:pic>
        <p:nvPicPr>
          <p:cNvPr id="3" name="Immagine 2" descr="Immagine che contiene screenshot&#10;&#10;Descrizione generata automaticamente">
            <a:extLst>
              <a:ext uri="{FF2B5EF4-FFF2-40B4-BE49-F238E27FC236}">
                <a16:creationId xmlns:a16="http://schemas.microsoft.com/office/drawing/2014/main" id="{9178D2F9-537C-4F05-94AE-F43CB4AF40A7}"/>
              </a:ext>
            </a:extLst>
          </p:cNvPr>
          <p:cNvPicPr>
            <a:picLocks noChangeAspect="1"/>
          </p:cNvPicPr>
          <p:nvPr/>
        </p:nvPicPr>
        <p:blipFill rotWithShape="1">
          <a:blip r:embed="rId2">
            <a:extLst>
              <a:ext uri="{28A0092B-C50C-407E-A947-70E740481C1C}">
                <a14:useLocalDpi xmlns:a14="http://schemas.microsoft.com/office/drawing/2010/main" val="0"/>
              </a:ext>
            </a:extLst>
          </a:blip>
          <a:srcRect t="13945"/>
          <a:stretch/>
        </p:blipFill>
        <p:spPr>
          <a:xfrm>
            <a:off x="653034" y="1456800"/>
            <a:ext cx="6347460" cy="4688541"/>
          </a:xfrm>
          <a:prstGeom prst="rect">
            <a:avLst/>
          </a:prstGeom>
        </p:spPr>
      </p:pic>
      <p:sp>
        <p:nvSpPr>
          <p:cNvPr id="9" name="Rettangolo 8">
            <a:extLst>
              <a:ext uri="{FF2B5EF4-FFF2-40B4-BE49-F238E27FC236}">
                <a16:creationId xmlns:a16="http://schemas.microsoft.com/office/drawing/2014/main" id="{265552EA-9ACD-4768-B86B-C54EA76C8D7B}"/>
              </a:ext>
            </a:extLst>
          </p:cNvPr>
          <p:cNvSpPr/>
          <p:nvPr/>
        </p:nvSpPr>
        <p:spPr>
          <a:xfrm>
            <a:off x="4898838" y="4903589"/>
            <a:ext cx="2285998" cy="707886"/>
          </a:xfrm>
          <a:prstGeom prst="rect">
            <a:avLst/>
          </a:prstGeom>
        </p:spPr>
        <p:txBody>
          <a:bodyPr wrap="square">
            <a:spAutoFit/>
          </a:bodyPr>
          <a:lstStyle/>
          <a:p>
            <a:r>
              <a:rPr lang="en-GB" sz="2000" b="1" dirty="0">
                <a:latin typeface="Courier New" panose="02070309020205020404" pitchFamily="49" charset="0"/>
                <a:cs typeface="Courier New" panose="02070309020205020404" pitchFamily="49" charset="0"/>
              </a:rPr>
              <a:t>NASTRAN FORMAT</a:t>
            </a:r>
          </a:p>
        </p:txBody>
      </p:sp>
      <p:cxnSp>
        <p:nvCxnSpPr>
          <p:cNvPr id="11" name="Straight Connector 18">
            <a:extLst>
              <a:ext uri="{FF2B5EF4-FFF2-40B4-BE49-F238E27FC236}">
                <a16:creationId xmlns:a16="http://schemas.microsoft.com/office/drawing/2014/main" id="{672895E8-9794-4F4C-B14B-43638A74098E}"/>
              </a:ext>
            </a:extLst>
          </p:cNvPr>
          <p:cNvCxnSpPr>
            <a:cxnSpLocks/>
          </p:cNvCxnSpPr>
          <p:nvPr/>
        </p:nvCxnSpPr>
        <p:spPr>
          <a:xfrm>
            <a:off x="653034" y="6400800"/>
            <a:ext cx="8599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4816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8</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r>
              <a:rPr lang="it-IT" sz="2800" dirty="0">
                <a:latin typeface="Abadi" panose="020B0604020104020204" pitchFamily="34" charset="0"/>
                <a:cs typeface="Times New Roman" panose="02020603050405020304" pitchFamily="18" charset="0"/>
              </a:rPr>
              <a:t>A </a:t>
            </a:r>
            <a:r>
              <a:rPr lang="it-IT" sz="2800" dirty="0" err="1">
                <a:latin typeface="Abadi" panose="020B0604020104020204" pitchFamily="34" charset="0"/>
                <a:cs typeface="Times New Roman" panose="02020603050405020304" pitchFamily="18" charset="0"/>
              </a:rPr>
              <a:t>few</a:t>
            </a:r>
            <a:r>
              <a:rPr lang="it-IT" sz="2800" dirty="0">
                <a:latin typeface="Abadi" panose="020B0604020104020204" pitchFamily="34" charset="0"/>
                <a:cs typeface="Times New Roman" panose="02020603050405020304" pitchFamily="18" charset="0"/>
              </a:rPr>
              <a:t> Code Lines</a:t>
            </a: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499745" y="1371600"/>
            <a:ext cx="8667039" cy="1785104"/>
          </a:xfrm>
          <a:prstGeom prst="rect">
            <a:avLst/>
          </a:prstGeom>
        </p:spPr>
        <p:txBody>
          <a:bodyPr wrap="square">
            <a:spAutoFit/>
          </a:bodyPr>
          <a:lstStyle/>
          <a:p>
            <a:r>
              <a:rPr lang="en-GB" dirty="0">
                <a:solidFill>
                  <a:srgbClr val="0000FF"/>
                </a:solidFill>
                <a:latin typeface="Courier New" panose="02070309020205020404" pitchFamily="49" charset="0"/>
              </a:rPr>
              <a:t>global</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beam_model</a:t>
            </a:r>
            <a:endParaRPr lang="en-GB" dirty="0">
              <a:solidFill>
                <a:srgbClr val="000000"/>
              </a:solidFill>
              <a:latin typeface="Courier New" panose="02070309020205020404" pitchFamily="49" charset="0"/>
            </a:endParaRPr>
          </a:p>
          <a:p>
            <a:r>
              <a:rPr lang="en-US" dirty="0" err="1">
                <a:solidFill>
                  <a:srgbClr val="000000"/>
                </a:solidFill>
                <a:latin typeface="Courier New" panose="02070309020205020404" pitchFamily="49" charset="0"/>
              </a:rPr>
              <a:t>input_file</a:t>
            </a:r>
            <a:r>
              <a:rPr lang="en-US" dirty="0">
                <a:solidFill>
                  <a:srgbClr val="000000"/>
                </a:solidFill>
                <a:latin typeface="Courier New" panose="02070309020205020404" pitchFamily="49" charset="0"/>
              </a:rPr>
              <a:t> = </a:t>
            </a:r>
            <a:r>
              <a:rPr lang="en-US" dirty="0">
                <a:solidFill>
                  <a:srgbClr val="A020F0"/>
                </a:solidFill>
                <a:latin typeface="Courier New" panose="02070309020205020404" pitchFamily="49" charset="0"/>
              </a:rPr>
              <a:t>'A321_input3Trim.dat'</a:t>
            </a:r>
          </a:p>
          <a:p>
            <a:r>
              <a:rPr lang="en-GB" dirty="0" err="1">
                <a:solidFill>
                  <a:srgbClr val="000000"/>
                </a:solidFill>
                <a:latin typeface="Courier New" panose="02070309020205020404" pitchFamily="49" charset="0"/>
              </a:rPr>
              <a:t>beam_model</a:t>
            </a:r>
            <a:r>
              <a:rPr lang="en-GB" dirty="0">
                <a:solidFill>
                  <a:srgbClr val="000000"/>
                </a:solidFill>
                <a:latin typeface="Courier New" panose="02070309020205020404" pitchFamily="49" charset="0"/>
              </a:rPr>
              <a:t> = </a:t>
            </a:r>
            <a:r>
              <a:rPr lang="en-GB" dirty="0" err="1">
                <a:solidFill>
                  <a:srgbClr val="000000"/>
                </a:solidFill>
                <a:latin typeface="Courier New" panose="02070309020205020404" pitchFamily="49" charset="0"/>
              </a:rPr>
              <a:t>load_nastran_model</a:t>
            </a:r>
            <a:r>
              <a:rPr lang="en-GB" dirty="0">
                <a:solidFill>
                  <a:srgbClr val="000000"/>
                </a:solidFill>
                <a:latin typeface="Courier New" panose="02070309020205020404" pitchFamily="49" charset="0"/>
              </a:rPr>
              <a:t>(</a:t>
            </a:r>
            <a:r>
              <a:rPr lang="en-GB" dirty="0" err="1">
                <a:solidFill>
                  <a:srgbClr val="000000"/>
                </a:solidFill>
                <a:latin typeface="Courier New" panose="02070309020205020404" pitchFamily="49" charset="0"/>
              </a:rPr>
              <a:t>input_file</a:t>
            </a:r>
            <a:r>
              <a:rPr lang="en-GB" dirty="0">
                <a:solidFill>
                  <a:srgbClr val="000000"/>
                </a:solidFill>
                <a:latin typeface="Courier New" panose="02070309020205020404" pitchFamily="49" charset="0"/>
              </a:rPr>
              <a:t>);</a:t>
            </a:r>
          </a:p>
          <a:p>
            <a:r>
              <a:rPr lang="en-US" dirty="0" err="1">
                <a:solidFill>
                  <a:srgbClr val="000000"/>
                </a:solidFill>
                <a:latin typeface="Courier New" panose="02070309020205020404" pitchFamily="49" charset="0"/>
              </a:rPr>
              <a:t>solve_free_lin_trim</a:t>
            </a:r>
            <a:r>
              <a:rPr lang="en-US" dirty="0">
                <a:solidFill>
                  <a:srgbClr val="000000"/>
                </a:solidFill>
                <a:latin typeface="Courier New" panose="02070309020205020404" pitchFamily="49" charset="0"/>
              </a:rPr>
              <a:t>(</a:t>
            </a:r>
            <a:r>
              <a:rPr lang="en-US" dirty="0">
                <a:solidFill>
                  <a:srgbClr val="A020F0"/>
                </a:solidFill>
                <a:latin typeface="Courier New" panose="02070309020205020404" pitchFamily="49" charset="0"/>
              </a:rPr>
              <a:t>'INDEX'</a:t>
            </a:r>
            <a:r>
              <a:rPr lang="en-US" dirty="0">
                <a:solidFill>
                  <a:srgbClr val="000000"/>
                </a:solidFill>
                <a:latin typeface="Courier New" panose="02070309020205020404" pitchFamily="49" charset="0"/>
              </a:rPr>
              <a:t>, 1);</a:t>
            </a:r>
          </a:p>
          <a:p>
            <a:r>
              <a:rPr lang="en-GB" dirty="0" err="1">
                <a:solidFill>
                  <a:srgbClr val="000000"/>
                </a:solidFill>
                <a:latin typeface="Courier New" panose="02070309020205020404" pitchFamily="49" charset="0"/>
              </a:rPr>
              <a:t>plotLinearDispl</a:t>
            </a:r>
            <a:r>
              <a:rPr lang="en-GB" dirty="0">
                <a:solidFill>
                  <a:srgbClr val="000000"/>
                </a:solidFill>
                <a:latin typeface="Courier New" panose="02070309020205020404" pitchFamily="49" charset="0"/>
              </a:rPr>
              <a:t>(</a:t>
            </a:r>
            <a:r>
              <a:rPr lang="en-GB" dirty="0" err="1">
                <a:solidFill>
                  <a:srgbClr val="000000"/>
                </a:solidFill>
                <a:latin typeface="Courier New" panose="02070309020205020404" pitchFamily="49" charset="0"/>
              </a:rPr>
              <a:t>beam_model</a:t>
            </a:r>
            <a:r>
              <a:rPr lang="en-GB" dirty="0">
                <a:solidFill>
                  <a:srgbClr val="000000"/>
                </a:solidFill>
                <a:latin typeface="Courier New" panose="02070309020205020404" pitchFamily="49" charset="0"/>
              </a:rPr>
              <a:t>, </a:t>
            </a:r>
            <a:r>
              <a:rPr lang="en-GB" dirty="0" err="1">
                <a:solidFill>
                  <a:srgbClr val="000000"/>
                </a:solidFill>
                <a:latin typeface="Courier New" panose="02070309020205020404" pitchFamily="49" charset="0"/>
              </a:rPr>
              <a:t>beam_model.Res</a:t>
            </a:r>
            <a:r>
              <a:rPr lang="en-GB" dirty="0">
                <a:solidFill>
                  <a:srgbClr val="000000"/>
                </a:solidFill>
                <a:latin typeface="Courier New" panose="02070309020205020404" pitchFamily="49" charset="0"/>
              </a:rPr>
              <a:t>, 1, 1)</a:t>
            </a:r>
          </a:p>
          <a:p>
            <a:pPr algn="just"/>
            <a:endParaRPr lang="it-IT" sz="2000" kern="0" dirty="0">
              <a:latin typeface="Abadi" panose="020B0604020104020204" pitchFamily="34" charset="0"/>
              <a:cs typeface="Times New Roman" panose="02020603050405020304" pitchFamily="18" charset="0"/>
            </a:endParaRPr>
          </a:p>
        </p:txBody>
      </p:sp>
      <p:pic>
        <p:nvPicPr>
          <p:cNvPr id="3" name="Immagine 2">
            <a:extLst>
              <a:ext uri="{FF2B5EF4-FFF2-40B4-BE49-F238E27FC236}">
                <a16:creationId xmlns:a16="http://schemas.microsoft.com/office/drawing/2014/main" id="{4700FBF5-38CE-4A82-860B-66EECE645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218" y="2925074"/>
            <a:ext cx="7655200" cy="3495614"/>
          </a:xfrm>
          <a:prstGeom prst="rect">
            <a:avLst/>
          </a:prstGeom>
        </p:spPr>
      </p:pic>
      <p:cxnSp>
        <p:nvCxnSpPr>
          <p:cNvPr id="9" name="Straight Connector 18">
            <a:extLst>
              <a:ext uri="{FF2B5EF4-FFF2-40B4-BE49-F238E27FC236}">
                <a16:creationId xmlns:a16="http://schemas.microsoft.com/office/drawing/2014/main" id="{5FD70CC2-B70C-4E12-9B4F-0E97F5F88243}"/>
              </a:ext>
            </a:extLst>
          </p:cNvPr>
          <p:cNvCxnSpPr>
            <a:cxnSpLocks/>
          </p:cNvCxnSpPr>
          <p:nvPr/>
        </p:nvCxnSpPr>
        <p:spPr>
          <a:xfrm>
            <a:off x="566853" y="6520462"/>
            <a:ext cx="859993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09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150"/>
              </a:lnSpc>
            </a:pPr>
            <a:fld id="{81D60167-4931-47E6-BA6A-407CBD079E47}" type="slidenum">
              <a:rPr dirty="0"/>
              <a:t>9</a:t>
            </a:fld>
            <a:endParaRPr dirty="0"/>
          </a:p>
        </p:txBody>
      </p:sp>
      <p:sp>
        <p:nvSpPr>
          <p:cNvPr id="6" name="Title 5">
            <a:extLst>
              <a:ext uri="{FF2B5EF4-FFF2-40B4-BE49-F238E27FC236}">
                <a16:creationId xmlns:a16="http://schemas.microsoft.com/office/drawing/2014/main" id="{B7D4C258-4A82-4F5C-AEDD-52938BA8B42C}"/>
              </a:ext>
            </a:extLst>
          </p:cNvPr>
          <p:cNvSpPr>
            <a:spLocks noGrp="1"/>
          </p:cNvSpPr>
          <p:nvPr>
            <p:ph type="title"/>
          </p:nvPr>
        </p:nvSpPr>
        <p:spPr>
          <a:xfrm>
            <a:off x="2223427" y="331113"/>
            <a:ext cx="5459145" cy="430887"/>
          </a:xfrm>
        </p:spPr>
        <p:txBody>
          <a:bodyPr/>
          <a:lstStyle/>
          <a:p>
            <a:pPr algn="ctr"/>
            <a:endParaRPr lang="it-IT" sz="2800" dirty="0">
              <a:latin typeface="Abadi" panose="020B0604020104020204" pitchFamily="34" charset="0"/>
              <a:cs typeface="Times New Roman" panose="02020603050405020304" pitchFamily="18" charset="0"/>
            </a:endParaRPr>
          </a:p>
        </p:txBody>
      </p:sp>
      <p:sp>
        <p:nvSpPr>
          <p:cNvPr id="20" name="Title 5">
            <a:extLst>
              <a:ext uri="{FF2B5EF4-FFF2-40B4-BE49-F238E27FC236}">
                <a16:creationId xmlns:a16="http://schemas.microsoft.com/office/drawing/2014/main" id="{57042944-EF8D-4790-ABE8-1E97FE559556}"/>
              </a:ext>
            </a:extLst>
          </p:cNvPr>
          <p:cNvSpPr txBox="1">
            <a:spLocks/>
          </p:cNvSpPr>
          <p:nvPr/>
        </p:nvSpPr>
        <p:spPr>
          <a:xfrm>
            <a:off x="4319199" y="3022080"/>
            <a:ext cx="2285998" cy="738664"/>
          </a:xfrm>
          <a:prstGeom prst="rect">
            <a:avLst/>
          </a:prstGeom>
        </p:spPr>
        <p:txBody>
          <a:bodyPr wrap="square" lIns="0" tIns="0" rIns="0" bIns="0">
            <a:spAutoFit/>
          </a:bodyPr>
          <a:lstStyle>
            <a:lvl1pPr>
              <a:defRPr sz="3200" b="0" i="0">
                <a:solidFill>
                  <a:schemeClr val="bg1"/>
                </a:solidFill>
                <a:latin typeface="Carlito"/>
                <a:ea typeface="+mj-ea"/>
                <a:cs typeface="Carlito"/>
              </a:defRPr>
            </a:lvl1pPr>
          </a:lstStyle>
          <a:p>
            <a:pPr marL="285750" indent="-285750" algn="ctr">
              <a:buFont typeface="Arial" panose="020B0604020202020204" pitchFamily="34" charset="0"/>
              <a:buChar char="•"/>
            </a:pP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a:p>
            <a:pPr algn="ctr"/>
            <a:endParaRPr lang="it-IT" sz="1600" kern="0" dirty="0">
              <a:solidFill>
                <a:schemeClr val="tx1"/>
              </a:solidFill>
              <a:latin typeface="Times New Roman" panose="02020603050405020304" pitchFamily="18" charset="0"/>
              <a:cs typeface="Times New Roman" panose="02020603050405020304" pitchFamily="18" charset="0"/>
            </a:endParaRPr>
          </a:p>
        </p:txBody>
      </p:sp>
      <p:sp>
        <p:nvSpPr>
          <p:cNvPr id="8" name="Rettangolo 7">
            <a:extLst>
              <a:ext uri="{FF2B5EF4-FFF2-40B4-BE49-F238E27FC236}">
                <a16:creationId xmlns:a16="http://schemas.microsoft.com/office/drawing/2014/main" id="{E7F58D70-B04D-4BC6-9BFD-EDF23A004F0B}"/>
              </a:ext>
            </a:extLst>
          </p:cNvPr>
          <p:cNvSpPr/>
          <p:nvPr/>
        </p:nvSpPr>
        <p:spPr>
          <a:xfrm>
            <a:off x="499745" y="2133600"/>
            <a:ext cx="9048240" cy="923330"/>
          </a:xfrm>
          <a:prstGeom prst="rect">
            <a:avLst/>
          </a:prstGeom>
        </p:spPr>
        <p:txBody>
          <a:bodyPr wrap="square">
            <a:spAutoFit/>
          </a:bodyPr>
          <a:lstStyle/>
          <a:p>
            <a:pPr algn="ctr"/>
            <a:br>
              <a:rPr lang="it-IT" dirty="0">
                <a:latin typeface="Abadi" panose="020B0604020104020204" pitchFamily="34" charset="0"/>
              </a:rPr>
            </a:br>
            <a:br>
              <a:rPr lang="it-IT" dirty="0">
                <a:latin typeface="Abadi" panose="020B0604020104020204" pitchFamily="34" charset="0"/>
              </a:rPr>
            </a:br>
            <a:endParaRPr lang="en-GB" dirty="0"/>
          </a:p>
        </p:txBody>
      </p:sp>
      <p:sp>
        <p:nvSpPr>
          <p:cNvPr id="10" name="Rettangolo 9">
            <a:extLst>
              <a:ext uri="{FF2B5EF4-FFF2-40B4-BE49-F238E27FC236}">
                <a16:creationId xmlns:a16="http://schemas.microsoft.com/office/drawing/2014/main" id="{B05F556C-3E16-4530-965E-71C4E07C5043}"/>
              </a:ext>
            </a:extLst>
          </p:cNvPr>
          <p:cNvSpPr/>
          <p:nvPr/>
        </p:nvSpPr>
        <p:spPr>
          <a:xfrm>
            <a:off x="499745" y="1289241"/>
            <a:ext cx="8667039" cy="1015663"/>
          </a:xfrm>
          <a:prstGeom prst="rect">
            <a:avLst/>
          </a:prstGeom>
        </p:spPr>
        <p:txBody>
          <a:bodyPr wrap="square">
            <a:spAutoFit/>
          </a:bodyPr>
          <a:lstStyle/>
          <a:p>
            <a:pPr algn="just"/>
            <a:r>
              <a:rPr lang="en-GB" sz="2000" kern="0" dirty="0">
                <a:latin typeface="Abadi" panose="020B0604020104020204" pitchFamily="34" charset="0"/>
                <a:cs typeface="Times New Roman" panose="02020603050405020304" pitchFamily="18" charset="0"/>
              </a:rPr>
              <a:t>With some post-processing internal forces can be extracted, for example the spanwise Bending Moment has showed to be of critical importance in this kind of analysis.</a:t>
            </a:r>
          </a:p>
        </p:txBody>
      </p:sp>
      <p:cxnSp>
        <p:nvCxnSpPr>
          <p:cNvPr id="9" name="Straight Connector 18">
            <a:extLst>
              <a:ext uri="{FF2B5EF4-FFF2-40B4-BE49-F238E27FC236}">
                <a16:creationId xmlns:a16="http://schemas.microsoft.com/office/drawing/2014/main" id="{749B2577-36A7-40EF-A08C-1BD430242036}"/>
              </a:ext>
            </a:extLst>
          </p:cNvPr>
          <p:cNvCxnSpPr>
            <a:cxnSpLocks/>
          </p:cNvCxnSpPr>
          <p:nvPr/>
        </p:nvCxnSpPr>
        <p:spPr>
          <a:xfrm>
            <a:off x="499745" y="6454066"/>
            <a:ext cx="8599931"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Immagine 3" descr="Immagine che contiene tavolo&#10;&#10;Descrizione generata automaticamente">
            <a:extLst>
              <a:ext uri="{FF2B5EF4-FFF2-40B4-BE49-F238E27FC236}">
                <a16:creationId xmlns:a16="http://schemas.microsoft.com/office/drawing/2014/main" id="{F95224BD-5AF8-42C2-A4FF-3916927D6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424" y="2514600"/>
            <a:ext cx="7682572" cy="3745254"/>
          </a:xfrm>
          <a:prstGeom prst="rect">
            <a:avLst/>
          </a:prstGeom>
        </p:spPr>
      </p:pic>
    </p:spTree>
    <p:extLst>
      <p:ext uri="{BB962C8B-B14F-4D97-AF65-F5344CB8AC3E}">
        <p14:creationId xmlns:p14="http://schemas.microsoft.com/office/powerpoint/2010/main" val="33752744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2520</TotalTime>
  <Words>1465</Words>
  <Application>Microsoft Office PowerPoint</Application>
  <PresentationFormat>A4 (21x29,7 cm)</PresentationFormat>
  <Paragraphs>241</Paragraphs>
  <Slides>33</Slides>
  <Notes>0</Notes>
  <HiddenSlides>0</HiddenSlides>
  <MMClips>0</MMClips>
  <ScaleCrop>false</ScaleCrop>
  <HeadingPairs>
    <vt:vector size="6" baseType="variant">
      <vt:variant>
        <vt:lpstr>Caratteri utilizzati</vt:lpstr>
      </vt:variant>
      <vt:variant>
        <vt:i4>9</vt:i4>
      </vt:variant>
      <vt:variant>
        <vt:lpstr>Tema</vt:lpstr>
      </vt:variant>
      <vt:variant>
        <vt:i4>2</vt:i4>
      </vt:variant>
      <vt:variant>
        <vt:lpstr>Titoli diapositive</vt:lpstr>
      </vt:variant>
      <vt:variant>
        <vt:i4>33</vt:i4>
      </vt:variant>
    </vt:vector>
  </HeadingPairs>
  <TitlesOfParts>
    <vt:vector size="44" baseType="lpstr">
      <vt:lpstr>Abadi</vt:lpstr>
      <vt:lpstr>Arial</vt:lpstr>
      <vt:lpstr>Arial Narrow</vt:lpstr>
      <vt:lpstr>Avenir Black</vt:lpstr>
      <vt:lpstr>Calibri</vt:lpstr>
      <vt:lpstr>Carlito</vt:lpstr>
      <vt:lpstr>Courier New</vt:lpstr>
      <vt:lpstr>Georgia</vt:lpstr>
      <vt:lpstr>Times New Roman</vt:lpstr>
      <vt:lpstr>Office Theme</vt:lpstr>
      <vt:lpstr>Thème Office</vt:lpstr>
      <vt:lpstr> Francesco Marzagalli  Supervisor:  Prof Joseph Morlier  19th  June 2020 </vt:lpstr>
      <vt:lpstr>The Hinged Wingtip</vt:lpstr>
      <vt:lpstr>Much theoretical work has been done during the last years to prove that hinged wingtips could bring load alleviation in case of manoeuvre and gust or turbulence.  Even performance can be enhanced as the hinged device allows an extension in wing span and aspect ratio, which is fundamental to decrease induced drag. [1]   </vt:lpstr>
      <vt:lpstr>Working Environment</vt:lpstr>
      <vt:lpstr>Baseline Model</vt:lpstr>
      <vt:lpstr>Presentazione standard di PowerPoint</vt:lpstr>
      <vt:lpstr>Trim Analisys</vt:lpstr>
      <vt:lpstr>A few Code Lines</vt:lpstr>
      <vt:lpstr>Presentazione standard di PowerPoint</vt:lpstr>
      <vt:lpstr>Gust Analysis</vt:lpstr>
      <vt:lpstr>Presentazione standard di PowerPoint</vt:lpstr>
      <vt:lpstr>Presentazione standard di PowerPoint</vt:lpstr>
      <vt:lpstr>The Hinge Device</vt:lpstr>
      <vt:lpstr>Nodes  and beam definition</vt:lpstr>
      <vt:lpstr>Hinged Wingtip</vt:lpstr>
      <vt:lpstr>Hinge Position and Rotational Stiffness</vt:lpstr>
      <vt:lpstr>Trim Best Results - Cruise</vt:lpstr>
      <vt:lpstr>Trim Best Results - Cruise</vt:lpstr>
      <vt:lpstr>Trim Best Results – 2g Pull-up</vt:lpstr>
      <vt:lpstr>Trim Best Results – 2g Pull-up</vt:lpstr>
      <vt:lpstr>Hinge Position and Stiffness effects</vt:lpstr>
      <vt:lpstr>Gust Best Results</vt:lpstr>
      <vt:lpstr>Gust Best Results</vt:lpstr>
      <vt:lpstr>Gust Best Results</vt:lpstr>
      <vt:lpstr>Presentazione standard di PowerPoint</vt:lpstr>
      <vt:lpstr>Hinge Position and Stiffness effects</vt:lpstr>
      <vt:lpstr>Conclusions</vt:lpstr>
      <vt:lpstr> Francesco Marzagalli</vt:lpstr>
      <vt:lpstr>Extra Plots</vt:lpstr>
      <vt:lpstr>Extra Plots</vt:lpstr>
      <vt:lpstr>Extra Plots</vt:lpstr>
      <vt:lpstr>Extra Plots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Admin</dc:creator>
  <cp:lastModifiedBy>Francesco Marzagalli</cp:lastModifiedBy>
  <cp:revision>42</cp:revision>
  <dcterms:created xsi:type="dcterms:W3CDTF">2020-02-25T12:55:58Z</dcterms:created>
  <dcterms:modified xsi:type="dcterms:W3CDTF">2020-06-22T08:51:17Z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2019-04-05T00:00:00Z</vt:filetime>
  </property>
  <property fmtid="{D5CDD505-2E9C-101B-9397-08002B2CF9AE}" pid="3" name="Creator">
    <vt:lpwstr>PDFsam Basic v3.3.7</vt:lpwstr>
  </property>
  <property fmtid="{D5CDD505-2E9C-101B-9397-08002B2CF9AE}" pid="4" name="LastSaved">
    <vt:filetime>2020-02-25T00:00:00Z</vt:filetime>
  </property>
</Properties>
</file>